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306" r:id="rId5"/>
    <p:sldId id="291" r:id="rId6"/>
    <p:sldId id="307" r:id="rId7"/>
    <p:sldId id="308" r:id="rId8"/>
    <p:sldId id="309" r:id="rId9"/>
    <p:sldId id="310" r:id="rId10"/>
    <p:sldId id="311" r:id="rId11"/>
    <p:sldId id="312" r:id="rId12"/>
    <p:sldId id="314" r:id="rId13"/>
    <p:sldId id="315" r:id="rId14"/>
    <p:sldId id="316" r:id="rId15"/>
    <p:sldId id="317" r:id="rId16"/>
    <p:sldId id="318" r:id="rId17"/>
    <p:sldId id="319" r:id="rId18"/>
    <p:sldId id="32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8" userDrawn="1">
          <p15:clr>
            <a:srgbClr val="A4A3A4"/>
          </p15:clr>
        </p15:guide>
        <p15:guide id="2" pos="3840" userDrawn="1">
          <p15:clr>
            <a:srgbClr val="A4A3A4"/>
          </p15:clr>
        </p15:guide>
        <p15:guide id="3" pos="360" userDrawn="1">
          <p15:clr>
            <a:srgbClr val="A4A3A4"/>
          </p15:clr>
        </p15:guide>
        <p15:guide id="4" pos="7320" userDrawn="1">
          <p15:clr>
            <a:srgbClr val="A4A3A4"/>
          </p15:clr>
        </p15:guide>
        <p15:guide id="5" orient="horz" pos="648" userDrawn="1">
          <p15:clr>
            <a:srgbClr val="A4A3A4"/>
          </p15:clr>
        </p15:guide>
        <p15:guide id="6" orient="horz" pos="1296" userDrawn="1">
          <p15:clr>
            <a:srgbClr val="A4A3A4"/>
          </p15:clr>
        </p15:guide>
        <p15:guide id="7" orient="horz" pos="3408" userDrawn="1">
          <p15:clr>
            <a:srgbClr val="A4A3A4"/>
          </p15:clr>
        </p15:guide>
        <p15:guide id="8" orient="horz" pos="3600" userDrawn="1">
          <p15:clr>
            <a:srgbClr val="A4A3A4"/>
          </p15:clr>
        </p15:guide>
        <p15:guide id="9" orient="horz" pos="2352" userDrawn="1">
          <p15:clr>
            <a:srgbClr val="A4A3A4"/>
          </p15:clr>
        </p15:guide>
        <p15:guide id="10" orient="horz" pos="3936" userDrawn="1">
          <p15:clr>
            <a:srgbClr val="A4A3A4"/>
          </p15:clr>
        </p15:guide>
        <p15:guide id="11" orient="horz" pos="4080" userDrawn="1">
          <p15:clr>
            <a:srgbClr val="A4A3A4"/>
          </p15:clr>
        </p15:guide>
        <p15:guide id="12" orient="horz" pos="112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2EB"/>
    <a:srgbClr val="F4F5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830"/>
  </p:normalViewPr>
  <p:slideViewPr>
    <p:cSldViewPr snapToGrid="0" showGuides="1">
      <p:cViewPr varScale="1">
        <p:scale>
          <a:sx n="109" d="100"/>
          <a:sy n="109" d="100"/>
        </p:scale>
        <p:origin x="108" y="174"/>
      </p:cViewPr>
      <p:guideLst>
        <p:guide orient="horz" pos="2208"/>
        <p:guide pos="3840"/>
        <p:guide pos="360"/>
        <p:guide pos="7320"/>
        <p:guide orient="horz" pos="648"/>
        <p:guide orient="horz" pos="1296"/>
        <p:guide orient="horz" pos="3408"/>
        <p:guide orient="horz" pos="3600"/>
        <p:guide orient="horz" pos="2352"/>
        <p:guide orient="horz" pos="3936"/>
        <p:guide orient="horz" pos="4080"/>
        <p:guide orient="horz" pos="1128"/>
      </p:guideLst>
    </p:cSldViewPr>
  </p:slideViewPr>
  <p:outlineViewPr>
    <p:cViewPr>
      <p:scale>
        <a:sx n="33" d="100"/>
        <a:sy n="33" d="100"/>
      </p:scale>
      <p:origin x="0" y="0"/>
    </p:cViewPr>
  </p:outlineViewPr>
  <p:notesTextViewPr>
    <p:cViewPr>
      <p:scale>
        <a:sx n="55" d="100"/>
        <a:sy n="55"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E87914-B979-D441-9584-07C203378D42}" type="datetimeFigureOut">
              <a:rPr lang="en-US" smtClean="0"/>
              <a:t>2/23/2023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38216B-BE00-0B44-858C-A4D22CFBA301}" type="slidenum">
              <a:rPr lang="en-US" smtClean="0"/>
              <a:t>‹#›</a:t>
            </a:fld>
            <a:endParaRPr lang="en-US" dirty="0"/>
          </a:p>
        </p:txBody>
      </p:sp>
    </p:spTree>
    <p:extLst>
      <p:ext uri="{BB962C8B-B14F-4D97-AF65-F5344CB8AC3E}">
        <p14:creationId xmlns:p14="http://schemas.microsoft.com/office/powerpoint/2010/main" val="3795552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1" name="Rounded Rectangle 8">
            <a:extLst>
              <a:ext uri="{FF2B5EF4-FFF2-40B4-BE49-F238E27FC236}">
                <a16:creationId xmlns:a16="http://schemas.microsoft.com/office/drawing/2014/main" id="{DCE22C9A-30B6-12EB-423C-34454BE2D734}"/>
              </a:ext>
            </a:extLst>
          </p:cNvPr>
          <p:cNvSpPr/>
          <p:nvPr userDrawn="1"/>
        </p:nvSpPr>
        <p:spPr>
          <a:xfrm rot="16200000">
            <a:off x="3838487" y="-1434547"/>
            <a:ext cx="4515026" cy="9727095"/>
          </a:xfrm>
          <a:prstGeom prst="roundRect">
            <a:avLst>
              <a:gd name="adj" fmla="val 50000"/>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0" name="Picture Placeholder 9">
            <a:extLst>
              <a:ext uri="{FF2B5EF4-FFF2-40B4-BE49-F238E27FC236}">
                <a16:creationId xmlns:a16="http://schemas.microsoft.com/office/drawing/2014/main" id="{E99FF514-642F-4BAD-3895-ABFCE02A75A1}"/>
              </a:ext>
            </a:extLst>
          </p:cNvPr>
          <p:cNvSpPr>
            <a:spLocks noGrp="1"/>
          </p:cNvSpPr>
          <p:nvPr>
            <p:ph type="pic" sz="quarter" idx="10"/>
          </p:nvPr>
        </p:nvSpPr>
        <p:spPr>
          <a:xfrm>
            <a:off x="0" y="0"/>
            <a:ext cx="12191999" cy="6857999"/>
          </a:xfrm>
          <a:custGeom>
            <a:avLst/>
            <a:gdLst>
              <a:gd name="connsiteX0" fmla="*/ 3489966 w 12191999"/>
              <a:gd name="connsiteY0" fmla="*/ 1171488 h 6857999"/>
              <a:gd name="connsiteX1" fmla="*/ 1232453 w 12191999"/>
              <a:gd name="connsiteY1" fmla="*/ 3429001 h 6857999"/>
              <a:gd name="connsiteX2" fmla="*/ 3489966 w 12191999"/>
              <a:gd name="connsiteY2" fmla="*/ 5686514 h 6857999"/>
              <a:gd name="connsiteX3" fmla="*/ 8702034 w 12191999"/>
              <a:gd name="connsiteY3" fmla="*/ 5686514 h 6857999"/>
              <a:gd name="connsiteX4" fmla="*/ 10959548 w 12191999"/>
              <a:gd name="connsiteY4" fmla="*/ 3429001 h 6857999"/>
              <a:gd name="connsiteX5" fmla="*/ 8702034 w 12191999"/>
              <a:gd name="connsiteY5" fmla="*/ 1171488 h 6857999"/>
              <a:gd name="connsiteX6" fmla="*/ 0 w 12191999"/>
              <a:gd name="connsiteY6" fmla="*/ 0 h 6857999"/>
              <a:gd name="connsiteX7" fmla="*/ 12191999 w 12191999"/>
              <a:gd name="connsiteY7" fmla="*/ 0 h 6857999"/>
              <a:gd name="connsiteX8" fmla="*/ 12191999 w 12191999"/>
              <a:gd name="connsiteY8" fmla="*/ 6857999 h 6857999"/>
              <a:gd name="connsiteX9" fmla="*/ 0 w 12191999"/>
              <a:gd name="connsiteY9"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9" h="6857999">
                <a:moveTo>
                  <a:pt x="3489966" y="1171488"/>
                </a:moveTo>
                <a:cubicBezTo>
                  <a:pt x="2243176" y="1171488"/>
                  <a:pt x="1232453" y="2182211"/>
                  <a:pt x="1232453" y="3429001"/>
                </a:cubicBezTo>
                <a:cubicBezTo>
                  <a:pt x="1232453" y="4675791"/>
                  <a:pt x="2243176" y="5686514"/>
                  <a:pt x="3489966" y="5686514"/>
                </a:cubicBezTo>
                <a:lnTo>
                  <a:pt x="8702034" y="5686514"/>
                </a:lnTo>
                <a:cubicBezTo>
                  <a:pt x="9948824" y="5686514"/>
                  <a:pt x="10959548" y="4675791"/>
                  <a:pt x="10959548" y="3429001"/>
                </a:cubicBezTo>
                <a:cubicBezTo>
                  <a:pt x="10959548" y="2182211"/>
                  <a:pt x="9948824" y="1171488"/>
                  <a:pt x="8702034" y="1171488"/>
                </a:cubicBezTo>
                <a:close/>
                <a:moveTo>
                  <a:pt x="0" y="0"/>
                </a:moveTo>
                <a:lnTo>
                  <a:pt x="12191999" y="0"/>
                </a:lnTo>
                <a:lnTo>
                  <a:pt x="12191999" y="6857999"/>
                </a:lnTo>
                <a:lnTo>
                  <a:pt x="0" y="6857999"/>
                </a:lnTo>
                <a:close/>
              </a:path>
            </a:pathLst>
          </a:custGeom>
        </p:spPr>
        <p:txBody>
          <a:bodyPr wrap="square">
            <a:noAutofit/>
          </a:bodyPr>
          <a:lstStyle>
            <a:lvl1pPr marL="0" indent="0"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98D42636-F625-5B2A-E7CC-9D70418A2BFC}"/>
              </a:ext>
            </a:extLst>
          </p:cNvPr>
          <p:cNvSpPr>
            <a:spLocks noGrp="1"/>
          </p:cNvSpPr>
          <p:nvPr>
            <p:ph type="ctrTitle"/>
          </p:nvPr>
        </p:nvSpPr>
        <p:spPr>
          <a:xfrm>
            <a:off x="2075688" y="2724912"/>
            <a:ext cx="8037576" cy="932688"/>
          </a:xfrm>
        </p:spPr>
        <p:txBody>
          <a:bodyPr anchor="b">
            <a:noAutofit/>
          </a:bodyPr>
          <a:lstStyle>
            <a:lvl1pPr algn="ctr">
              <a:defRPr sz="5400"/>
            </a:lvl1pPr>
          </a:lstStyle>
          <a:p>
            <a:r>
              <a:rPr lang="en-US"/>
              <a:t>Click to edit Master title style</a:t>
            </a:r>
            <a:endParaRPr lang="en-US" dirty="0"/>
          </a:p>
        </p:txBody>
      </p:sp>
      <p:sp>
        <p:nvSpPr>
          <p:cNvPr id="6" name="Rounded Rectangle 10">
            <a:extLst>
              <a:ext uri="{FF2B5EF4-FFF2-40B4-BE49-F238E27FC236}">
                <a16:creationId xmlns:a16="http://schemas.microsoft.com/office/drawing/2014/main" id="{C8CEB3A4-8583-3114-2BDD-D7AE1CABCD1D}"/>
              </a:ext>
            </a:extLst>
          </p:cNvPr>
          <p:cNvSpPr/>
          <p:nvPr userDrawn="1"/>
        </p:nvSpPr>
        <p:spPr>
          <a:xfrm rot="16200000">
            <a:off x="4177443" y="-1088756"/>
            <a:ext cx="3837115" cy="9035512"/>
          </a:xfrm>
          <a:prstGeom prst="roundRect">
            <a:avLst>
              <a:gd name="adj" fmla="val 5000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cxnSp>
        <p:nvCxnSpPr>
          <p:cNvPr id="7" name="Straight Connector 6">
            <a:extLst>
              <a:ext uri="{FF2B5EF4-FFF2-40B4-BE49-F238E27FC236}">
                <a16:creationId xmlns:a16="http://schemas.microsoft.com/office/drawing/2014/main" id="{40379338-7AB7-4007-F741-779D078C8084}"/>
              </a:ext>
            </a:extLst>
          </p:cNvPr>
          <p:cNvCxnSpPr>
            <a:cxnSpLocks/>
          </p:cNvCxnSpPr>
          <p:nvPr userDrawn="1"/>
        </p:nvCxnSpPr>
        <p:spPr>
          <a:xfrm>
            <a:off x="2607501" y="4008970"/>
            <a:ext cx="697699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7F2BA890-FB69-E772-1383-035C2A82316A}"/>
              </a:ext>
            </a:extLst>
          </p:cNvPr>
          <p:cNvSpPr>
            <a:spLocks noGrp="1"/>
          </p:cNvSpPr>
          <p:nvPr>
            <p:ph type="subTitle" idx="1"/>
          </p:nvPr>
        </p:nvSpPr>
        <p:spPr>
          <a:xfrm>
            <a:off x="4453128" y="3831336"/>
            <a:ext cx="3291840" cy="521208"/>
          </a:xfrm>
          <a:solidFill>
            <a:schemeClr val="accent4"/>
          </a:solidFill>
        </p:spPr>
        <p:txBody>
          <a:bodyPr>
            <a:no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415080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4347D526-6C79-0B4E-D82A-9865604769EC}"/>
              </a:ext>
            </a:extLst>
          </p:cNvPr>
          <p:cNvCxnSpPr>
            <a:cxnSpLocks/>
          </p:cNvCxnSpPr>
          <p:nvPr userDrawn="1"/>
        </p:nvCxnSpPr>
        <p:spPr>
          <a:xfrm>
            <a:off x="1237131" y="6370228"/>
            <a:ext cx="714127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334498E8-D393-DD42-8C26-6F1324753EB7}"/>
              </a:ext>
            </a:extLst>
          </p:cNvPr>
          <p:cNvSpPr>
            <a:spLocks noGrp="1"/>
          </p:cNvSpPr>
          <p:nvPr>
            <p:ph type="pic" sz="quarter" idx="11"/>
          </p:nvPr>
        </p:nvSpPr>
        <p:spPr>
          <a:xfrm>
            <a:off x="8551212" y="0"/>
            <a:ext cx="3640787" cy="6857999"/>
          </a:xfrm>
          <a:custGeom>
            <a:avLst/>
            <a:gdLst>
              <a:gd name="connsiteX0" fmla="*/ 0 w 3640787"/>
              <a:gd name="connsiteY0" fmla="*/ 0 h 6857999"/>
              <a:gd name="connsiteX1" fmla="*/ 3640787 w 3640787"/>
              <a:gd name="connsiteY1" fmla="*/ 0 h 6857999"/>
              <a:gd name="connsiteX2" fmla="*/ 3640787 w 3640787"/>
              <a:gd name="connsiteY2" fmla="*/ 6857999 h 6857999"/>
              <a:gd name="connsiteX3" fmla="*/ 0 w 3640787"/>
              <a:gd name="connsiteY3" fmla="*/ 6857999 h 6857999"/>
              <a:gd name="connsiteX4" fmla="*/ 0 w 3640787"/>
              <a:gd name="connsiteY4" fmla="*/ 6593822 h 6857999"/>
              <a:gd name="connsiteX5" fmla="*/ 153762 w 3640787"/>
              <a:gd name="connsiteY5" fmla="*/ 6586057 h 6857999"/>
              <a:gd name="connsiteX6" fmla="*/ 1722385 w 3640787"/>
              <a:gd name="connsiteY6" fmla="*/ 4847806 h 6857999"/>
              <a:gd name="connsiteX7" fmla="*/ 153762 w 3640787"/>
              <a:gd name="connsiteY7" fmla="*/ 3109555 h 6857999"/>
              <a:gd name="connsiteX8" fmla="*/ 0 w 3640787"/>
              <a:gd name="connsiteY8" fmla="*/ 310179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40787" h="6857999">
                <a:moveTo>
                  <a:pt x="0" y="0"/>
                </a:moveTo>
                <a:lnTo>
                  <a:pt x="3640787" y="0"/>
                </a:lnTo>
                <a:lnTo>
                  <a:pt x="3640787" y="6857999"/>
                </a:lnTo>
                <a:lnTo>
                  <a:pt x="0" y="6857999"/>
                </a:lnTo>
                <a:lnTo>
                  <a:pt x="0" y="6593822"/>
                </a:lnTo>
                <a:lnTo>
                  <a:pt x="153762" y="6586057"/>
                </a:lnTo>
                <a:cubicBezTo>
                  <a:pt x="1034834" y="6496580"/>
                  <a:pt x="1722385" y="5752486"/>
                  <a:pt x="1722385" y="4847806"/>
                </a:cubicBezTo>
                <a:cubicBezTo>
                  <a:pt x="1722385" y="3943126"/>
                  <a:pt x="1034834" y="3199033"/>
                  <a:pt x="153762" y="3109555"/>
                </a:cubicBezTo>
                <a:lnTo>
                  <a:pt x="0" y="3101791"/>
                </a:lnTo>
                <a:close/>
              </a:path>
            </a:pathLst>
          </a:custGeom>
        </p:spPr>
        <p:txBody>
          <a:bodyPr wrap="square" anchor="ctr">
            <a:noAutofit/>
          </a:bodyPr>
          <a:lstStyle>
            <a:lvl1pPr marL="0" indent="0" algn="ctr">
              <a:buNone/>
              <a:defRPr sz="1600"/>
            </a:lvl1pPr>
          </a:lstStyle>
          <a:p>
            <a:r>
              <a:rPr lang="en-US"/>
              <a:t>Click icon to add picture</a:t>
            </a:r>
            <a:endParaRPr lang="en-US" dirty="0"/>
          </a:p>
        </p:txBody>
      </p:sp>
      <p:sp>
        <p:nvSpPr>
          <p:cNvPr id="17" name="Oval 16">
            <a:extLst>
              <a:ext uri="{FF2B5EF4-FFF2-40B4-BE49-F238E27FC236}">
                <a16:creationId xmlns:a16="http://schemas.microsoft.com/office/drawing/2014/main" id="{7786FFFE-5A89-4D14-F5F8-16FD636A0ECD}"/>
              </a:ext>
            </a:extLst>
          </p:cNvPr>
          <p:cNvSpPr/>
          <p:nvPr userDrawn="1"/>
        </p:nvSpPr>
        <p:spPr>
          <a:xfrm>
            <a:off x="6779053" y="3100534"/>
            <a:ext cx="3494544" cy="3494544"/>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31D4E4F-FFC8-081B-876A-5F0DB01B24C7}"/>
              </a:ext>
            </a:extLst>
          </p:cNvPr>
          <p:cNvSpPr>
            <a:spLocks noGrp="1"/>
          </p:cNvSpPr>
          <p:nvPr>
            <p:ph type="title"/>
          </p:nvPr>
        </p:nvSpPr>
        <p:spPr>
          <a:xfrm>
            <a:off x="1234440" y="438912"/>
            <a:ext cx="6208776" cy="932688"/>
          </a:xfrm>
        </p:spPr>
        <p:txBody>
          <a:bodyPr/>
          <a:lstStyle>
            <a:lvl1pPr algn="l">
              <a:defRPr/>
            </a:lvl1pPr>
          </a:lstStyle>
          <a:p>
            <a:r>
              <a:rPr lang="en-US"/>
              <a:t>Click to edit Master title style</a:t>
            </a:r>
            <a:endParaRPr lang="en-US" dirty="0"/>
          </a:p>
        </p:txBody>
      </p:sp>
      <p:sp>
        <p:nvSpPr>
          <p:cNvPr id="13" name="Content Placeholder 12">
            <a:extLst>
              <a:ext uri="{FF2B5EF4-FFF2-40B4-BE49-F238E27FC236}">
                <a16:creationId xmlns:a16="http://schemas.microsoft.com/office/drawing/2014/main" id="{FF746E9F-2474-0415-BFE5-17B651EBFFA4}"/>
              </a:ext>
            </a:extLst>
          </p:cNvPr>
          <p:cNvSpPr>
            <a:spLocks noGrp="1"/>
          </p:cNvSpPr>
          <p:nvPr>
            <p:ph sz="quarter" idx="10"/>
          </p:nvPr>
        </p:nvSpPr>
        <p:spPr>
          <a:xfrm>
            <a:off x="1234439" y="1849437"/>
            <a:ext cx="5544613" cy="4094159"/>
          </a:xfrm>
        </p:spPr>
        <p:txBody>
          <a:bodyPr/>
          <a:lstStyle>
            <a:lvl1pPr marL="228600" indent="-228600">
              <a:buFont typeface="Courier New" panose="02070309020205020404" pitchFamily="49" charset="0"/>
              <a:buChar char="o"/>
              <a:defRPr sz="1400"/>
            </a:lvl1pPr>
            <a:lvl2pPr marL="685800" indent="-228600">
              <a:buFont typeface="Courier New" panose="02070309020205020404" pitchFamily="49" charset="0"/>
              <a:buChar char="o"/>
              <a:defRPr sz="1400"/>
            </a:lvl2pPr>
            <a:lvl3pPr marL="1143000" indent="-228600">
              <a:buFont typeface="Courier New" panose="02070309020205020404" pitchFamily="49" charset="0"/>
              <a:buChar char="o"/>
              <a:defRPr sz="1400"/>
            </a:lvl3pPr>
            <a:lvl4pPr marL="1600200" indent="-228600">
              <a:buFont typeface="Courier New" panose="02070309020205020404" pitchFamily="49" charset="0"/>
              <a:buChar char="o"/>
              <a:defRPr sz="1400"/>
            </a:lvl4pPr>
            <a:lvl5pPr marL="2114550" indent="-228600">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Picture Placeholder 19">
            <a:extLst>
              <a:ext uri="{FF2B5EF4-FFF2-40B4-BE49-F238E27FC236}">
                <a16:creationId xmlns:a16="http://schemas.microsoft.com/office/drawing/2014/main" id="{1B5DE1F7-9A8F-6381-6E57-67C4979D2978}"/>
              </a:ext>
            </a:extLst>
          </p:cNvPr>
          <p:cNvSpPr>
            <a:spLocks noGrp="1"/>
          </p:cNvSpPr>
          <p:nvPr>
            <p:ph type="pic" sz="quarter" idx="12"/>
          </p:nvPr>
        </p:nvSpPr>
        <p:spPr>
          <a:xfrm>
            <a:off x="6980989" y="3302470"/>
            <a:ext cx="3090672" cy="3090672"/>
          </a:xfrm>
          <a:custGeom>
            <a:avLst/>
            <a:gdLst>
              <a:gd name="connsiteX0" fmla="*/ 1545336 w 3090672"/>
              <a:gd name="connsiteY0" fmla="*/ 0 h 3090672"/>
              <a:gd name="connsiteX1" fmla="*/ 3090672 w 3090672"/>
              <a:gd name="connsiteY1" fmla="*/ 1545336 h 3090672"/>
              <a:gd name="connsiteX2" fmla="*/ 1545336 w 3090672"/>
              <a:gd name="connsiteY2" fmla="*/ 3090672 h 3090672"/>
              <a:gd name="connsiteX3" fmla="*/ 0 w 3090672"/>
              <a:gd name="connsiteY3" fmla="*/ 1545336 h 3090672"/>
              <a:gd name="connsiteX4" fmla="*/ 1545336 w 3090672"/>
              <a:gd name="connsiteY4" fmla="*/ 0 h 3090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0672" h="3090672">
                <a:moveTo>
                  <a:pt x="1545336" y="0"/>
                </a:moveTo>
                <a:cubicBezTo>
                  <a:pt x="2398802" y="0"/>
                  <a:pt x="3090672" y="691870"/>
                  <a:pt x="3090672" y="1545336"/>
                </a:cubicBezTo>
                <a:cubicBezTo>
                  <a:pt x="3090672" y="2398802"/>
                  <a:pt x="2398802" y="3090672"/>
                  <a:pt x="1545336" y="3090672"/>
                </a:cubicBezTo>
                <a:cubicBezTo>
                  <a:pt x="691870" y="3090672"/>
                  <a:pt x="0" y="2398802"/>
                  <a:pt x="0" y="1545336"/>
                </a:cubicBezTo>
                <a:cubicBezTo>
                  <a:pt x="0" y="691870"/>
                  <a:pt x="691870" y="0"/>
                  <a:pt x="1545336" y="0"/>
                </a:cubicBezTo>
                <a:close/>
              </a:path>
            </a:pathLst>
          </a:custGeom>
          <a:ln>
            <a:solidFill>
              <a:schemeClr val="tx1"/>
            </a:solidFill>
          </a:ln>
        </p:spPr>
        <p:txBody>
          <a:bodyPr wrap="square" anchor="ctr">
            <a:noAutofit/>
          </a:bodyPr>
          <a:lstStyle>
            <a:lvl1pPr marL="0" indent="0" algn="ctr">
              <a:buNone/>
              <a:defRPr sz="1600"/>
            </a:lvl1pPr>
          </a:lstStyle>
          <a:p>
            <a:r>
              <a:rPr lang="en-US"/>
              <a:t>Click icon to add picture</a:t>
            </a:r>
            <a:endParaRPr lang="en-US" dirty="0"/>
          </a:p>
        </p:txBody>
      </p:sp>
    </p:spTree>
    <p:extLst>
      <p:ext uri="{BB962C8B-B14F-4D97-AF65-F5344CB8AC3E}">
        <p14:creationId xmlns:p14="http://schemas.microsoft.com/office/powerpoint/2010/main" val="2707434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D4E4F-FFC8-081B-876A-5F0DB01B24C7}"/>
              </a:ext>
            </a:extLst>
          </p:cNvPr>
          <p:cNvSpPr>
            <a:spLocks noGrp="1"/>
          </p:cNvSpPr>
          <p:nvPr>
            <p:ph type="title"/>
          </p:nvPr>
        </p:nvSpPr>
        <p:spPr>
          <a:xfrm>
            <a:off x="484631" y="539496"/>
            <a:ext cx="8330115" cy="713232"/>
          </a:xfrm>
        </p:spPr>
        <p:txBody>
          <a:bodyPr/>
          <a:lstStyle>
            <a:lvl1pPr algn="l">
              <a:defRPr/>
            </a:lvl1pPr>
          </a:lstStyle>
          <a:p>
            <a:r>
              <a:rPr lang="en-US"/>
              <a:t>Click to edit Master title style</a:t>
            </a:r>
            <a:endParaRPr lang="en-US" dirty="0"/>
          </a:p>
        </p:txBody>
      </p:sp>
      <p:sp>
        <p:nvSpPr>
          <p:cNvPr id="13" name="Content Placeholder 12">
            <a:extLst>
              <a:ext uri="{FF2B5EF4-FFF2-40B4-BE49-F238E27FC236}">
                <a16:creationId xmlns:a16="http://schemas.microsoft.com/office/drawing/2014/main" id="{FF746E9F-2474-0415-BFE5-17B651EBFFA4}"/>
              </a:ext>
            </a:extLst>
          </p:cNvPr>
          <p:cNvSpPr>
            <a:spLocks noGrp="1"/>
          </p:cNvSpPr>
          <p:nvPr>
            <p:ph sz="quarter" idx="10"/>
          </p:nvPr>
        </p:nvSpPr>
        <p:spPr>
          <a:xfrm>
            <a:off x="484632" y="1709928"/>
            <a:ext cx="4636008" cy="4094159"/>
          </a:xfrm>
        </p:spPr>
        <p:txBody>
          <a:bodyPr/>
          <a:lstStyle>
            <a:lvl1pPr marL="0" indent="0">
              <a:lnSpc>
                <a:spcPct val="150000"/>
              </a:lnSpc>
              <a:buNone/>
              <a:defRPr sz="1600"/>
            </a:lvl1pPr>
            <a:lvl2pPr marL="228600" indent="-228600">
              <a:buFont typeface="Courier New" panose="02070309020205020404" pitchFamily="49" charset="0"/>
              <a:buChar char="o"/>
              <a:defRPr sz="1600"/>
            </a:lvl2pPr>
            <a:lvl3pPr marL="457200" indent="-228600">
              <a:buFont typeface="Courier New" panose="02070309020205020404" pitchFamily="49" charset="0"/>
              <a:buChar char="o"/>
              <a:defRPr sz="1400"/>
            </a:lvl3pPr>
            <a:lvl4pPr marL="685800" indent="-228600">
              <a:buFont typeface="Courier New" panose="02070309020205020404" pitchFamily="49" charset="0"/>
              <a:buChar char="o"/>
              <a:defRPr sz="1200"/>
            </a:lvl4pPr>
            <a:lvl5pPr marL="914400" indent="-228600">
              <a:buFont typeface="Courier New" panose="02070309020205020404" pitchFamily="49" charset="0"/>
              <a:buChar char="o"/>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9795A142-1596-74CD-CE55-ED7D16557202}"/>
              </a:ext>
            </a:extLst>
          </p:cNvPr>
          <p:cNvSpPr>
            <a:spLocks noGrp="1"/>
          </p:cNvSpPr>
          <p:nvPr>
            <p:ph type="dt" sz="half" idx="11"/>
          </p:nvPr>
        </p:nvSpPr>
        <p:spPr/>
        <p:txBody>
          <a:bodyPr/>
          <a:lstStyle/>
          <a:p>
            <a:r>
              <a:rPr lang="en-US" dirty="0"/>
              <a:t>20XX</a:t>
            </a:r>
          </a:p>
        </p:txBody>
      </p:sp>
      <p:sp>
        <p:nvSpPr>
          <p:cNvPr id="4" name="Footer Placeholder 3">
            <a:extLst>
              <a:ext uri="{FF2B5EF4-FFF2-40B4-BE49-F238E27FC236}">
                <a16:creationId xmlns:a16="http://schemas.microsoft.com/office/drawing/2014/main" id="{D63486CB-7CEE-AEFE-BD1F-D5ECDF86AC71}"/>
              </a:ext>
            </a:extLst>
          </p:cNvPr>
          <p:cNvSpPr>
            <a:spLocks noGrp="1"/>
          </p:cNvSpPr>
          <p:nvPr>
            <p:ph type="ftr" sz="quarter" idx="12"/>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44B6C5B5-5FF6-BA69-B3EB-2D313DB34293}"/>
              </a:ext>
            </a:extLst>
          </p:cNvPr>
          <p:cNvSpPr>
            <a:spLocks noGrp="1"/>
          </p:cNvSpPr>
          <p:nvPr>
            <p:ph type="sldNum" sz="quarter" idx="13"/>
          </p:nvPr>
        </p:nvSpPr>
        <p:spPr/>
        <p:txBody>
          <a:bodyPr/>
          <a:lstStyle>
            <a:lvl1pPr>
              <a:defRPr>
                <a:solidFill>
                  <a:schemeClr val="tx1"/>
                </a:solidFill>
              </a:defRPr>
            </a:lvl1pPr>
          </a:lstStyle>
          <a:p>
            <a:fld id="{B776CE9F-4BD8-A748-847B-B97BB3C5BACA}" type="slidenum">
              <a:rPr lang="en-US" smtClean="0"/>
              <a:pPr/>
              <a:t>‹#›</a:t>
            </a:fld>
            <a:endParaRPr lang="en-US" dirty="0"/>
          </a:p>
        </p:txBody>
      </p:sp>
      <p:sp>
        <p:nvSpPr>
          <p:cNvPr id="10" name="Freeform 21">
            <a:extLst>
              <a:ext uri="{FF2B5EF4-FFF2-40B4-BE49-F238E27FC236}">
                <a16:creationId xmlns:a16="http://schemas.microsoft.com/office/drawing/2014/main" id="{AA11C240-F4B7-3E31-B8FE-45758ECEFADD}"/>
              </a:ext>
            </a:extLst>
          </p:cNvPr>
          <p:cNvSpPr/>
          <p:nvPr userDrawn="1"/>
        </p:nvSpPr>
        <p:spPr>
          <a:xfrm>
            <a:off x="6656897" y="2194243"/>
            <a:ext cx="2157850" cy="4279674"/>
          </a:xfrm>
          <a:custGeom>
            <a:avLst/>
            <a:gdLst>
              <a:gd name="connsiteX0" fmla="*/ 1078925 w 2157850"/>
              <a:gd name="connsiteY0" fmla="*/ 0 h 4262645"/>
              <a:gd name="connsiteX1" fmla="*/ 2157850 w 2157850"/>
              <a:gd name="connsiteY1" fmla="*/ 1078925 h 4262645"/>
              <a:gd name="connsiteX2" fmla="*/ 2157849 w 2157850"/>
              <a:gd name="connsiteY2" fmla="*/ 4262645 h 4262645"/>
              <a:gd name="connsiteX3" fmla="*/ 0 w 2157850"/>
              <a:gd name="connsiteY3" fmla="*/ 4262645 h 4262645"/>
              <a:gd name="connsiteX4" fmla="*/ 0 w 2157850"/>
              <a:gd name="connsiteY4" fmla="*/ 1078925 h 4262645"/>
              <a:gd name="connsiteX5" fmla="*/ 1078925 w 2157850"/>
              <a:gd name="connsiteY5" fmla="*/ 0 h 426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7850" h="4262645">
                <a:moveTo>
                  <a:pt x="1078925" y="0"/>
                </a:moveTo>
                <a:cubicBezTo>
                  <a:pt x="1674799" y="0"/>
                  <a:pt x="2157850" y="483051"/>
                  <a:pt x="2157850" y="1078925"/>
                </a:cubicBezTo>
                <a:lnTo>
                  <a:pt x="2157849" y="4262645"/>
                </a:lnTo>
                <a:lnTo>
                  <a:pt x="0" y="4262645"/>
                </a:lnTo>
                <a:lnTo>
                  <a:pt x="0" y="1078925"/>
                </a:lnTo>
                <a:cubicBezTo>
                  <a:pt x="0" y="483051"/>
                  <a:pt x="483051" y="0"/>
                  <a:pt x="1078925" y="0"/>
                </a:cubicBezTo>
                <a:close/>
              </a:path>
            </a:pathLst>
          </a:cu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Rounded Rectangle 13">
            <a:extLst>
              <a:ext uri="{FF2B5EF4-FFF2-40B4-BE49-F238E27FC236}">
                <a16:creationId xmlns:a16="http://schemas.microsoft.com/office/drawing/2014/main" id="{6DEC92F6-5ECE-F44A-1D1F-927CF5EC7D9C}"/>
              </a:ext>
            </a:extLst>
          </p:cNvPr>
          <p:cNvSpPr/>
          <p:nvPr userDrawn="1"/>
        </p:nvSpPr>
        <p:spPr>
          <a:xfrm>
            <a:off x="9411334" y="648233"/>
            <a:ext cx="2157849" cy="5561533"/>
          </a:xfrm>
          <a:prstGeom prst="roundRect">
            <a:avLst>
              <a:gd name="adj" fmla="val 5000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Picture Placeholder 16">
            <a:extLst>
              <a:ext uri="{FF2B5EF4-FFF2-40B4-BE49-F238E27FC236}">
                <a16:creationId xmlns:a16="http://schemas.microsoft.com/office/drawing/2014/main" id="{128966A6-EBB8-CA9B-6B39-A25293F2F141}"/>
              </a:ext>
            </a:extLst>
          </p:cNvPr>
          <p:cNvSpPr>
            <a:spLocks noGrp="1"/>
          </p:cNvSpPr>
          <p:nvPr>
            <p:ph type="pic" sz="quarter" idx="14"/>
          </p:nvPr>
        </p:nvSpPr>
        <p:spPr>
          <a:xfrm>
            <a:off x="6798562" y="2357689"/>
            <a:ext cx="1874520" cy="4119470"/>
          </a:xfrm>
          <a:custGeom>
            <a:avLst/>
            <a:gdLst>
              <a:gd name="connsiteX0" fmla="*/ 937260 w 1874520"/>
              <a:gd name="connsiteY0" fmla="*/ 0 h 4119470"/>
              <a:gd name="connsiteX1" fmla="*/ 1874520 w 1874520"/>
              <a:gd name="connsiteY1" fmla="*/ 937260 h 4119470"/>
              <a:gd name="connsiteX2" fmla="*/ 1874519 w 1874520"/>
              <a:gd name="connsiteY2" fmla="*/ 4119470 h 4119470"/>
              <a:gd name="connsiteX3" fmla="*/ 0 w 1874520"/>
              <a:gd name="connsiteY3" fmla="*/ 4119470 h 4119470"/>
              <a:gd name="connsiteX4" fmla="*/ 0 w 1874520"/>
              <a:gd name="connsiteY4" fmla="*/ 937260 h 4119470"/>
              <a:gd name="connsiteX5" fmla="*/ 937260 w 1874520"/>
              <a:gd name="connsiteY5" fmla="*/ 0 h 4119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520" h="4119470">
                <a:moveTo>
                  <a:pt x="937260" y="0"/>
                </a:moveTo>
                <a:cubicBezTo>
                  <a:pt x="1454894" y="0"/>
                  <a:pt x="1874520" y="419626"/>
                  <a:pt x="1874520" y="937260"/>
                </a:cubicBezTo>
                <a:lnTo>
                  <a:pt x="1874519" y="4119470"/>
                </a:lnTo>
                <a:lnTo>
                  <a:pt x="0" y="4119470"/>
                </a:lnTo>
                <a:lnTo>
                  <a:pt x="0" y="937260"/>
                </a:lnTo>
                <a:cubicBezTo>
                  <a:pt x="0" y="419626"/>
                  <a:pt x="419626" y="0"/>
                  <a:pt x="937260" y="0"/>
                </a:cubicBezTo>
                <a:close/>
              </a:path>
            </a:pathLst>
          </a:custGeom>
          <a:ln w="12700">
            <a:solidFill>
              <a:schemeClr val="tx1"/>
            </a:solidFill>
          </a:ln>
        </p:spPr>
        <p:txBody>
          <a:bodyPr wrap="square" anchor="ctr">
            <a:noAutofit/>
          </a:bodyPr>
          <a:lstStyle>
            <a:lvl1pPr marL="0" indent="0" algn="ctr">
              <a:buNone/>
              <a:defRPr sz="1400"/>
            </a:lvl1pPr>
          </a:lstStyle>
          <a:p>
            <a:r>
              <a:rPr lang="en-US"/>
              <a:t>Click icon to add picture</a:t>
            </a:r>
            <a:endParaRPr lang="en-US" dirty="0"/>
          </a:p>
        </p:txBody>
      </p:sp>
      <p:sp>
        <p:nvSpPr>
          <p:cNvPr id="20" name="Picture Placeholder 19">
            <a:extLst>
              <a:ext uri="{FF2B5EF4-FFF2-40B4-BE49-F238E27FC236}">
                <a16:creationId xmlns:a16="http://schemas.microsoft.com/office/drawing/2014/main" id="{59BA7C64-D6D8-47D4-38A4-3247DC70F1FF}"/>
              </a:ext>
            </a:extLst>
          </p:cNvPr>
          <p:cNvSpPr>
            <a:spLocks noGrp="1"/>
          </p:cNvSpPr>
          <p:nvPr>
            <p:ph type="pic" sz="quarter" idx="15"/>
          </p:nvPr>
        </p:nvSpPr>
        <p:spPr>
          <a:xfrm>
            <a:off x="9552998" y="832103"/>
            <a:ext cx="1874520" cy="5193793"/>
          </a:xfrm>
          <a:custGeom>
            <a:avLst/>
            <a:gdLst>
              <a:gd name="connsiteX0" fmla="*/ 937260 w 1874520"/>
              <a:gd name="connsiteY0" fmla="*/ 0 h 5193793"/>
              <a:gd name="connsiteX1" fmla="*/ 1874520 w 1874520"/>
              <a:gd name="connsiteY1" fmla="*/ 937260 h 5193793"/>
              <a:gd name="connsiteX2" fmla="*/ 1874519 w 1874520"/>
              <a:gd name="connsiteY2" fmla="*/ 4256533 h 5193793"/>
              <a:gd name="connsiteX3" fmla="*/ 937259 w 1874520"/>
              <a:gd name="connsiteY3" fmla="*/ 5193793 h 5193793"/>
              <a:gd name="connsiteX4" fmla="*/ 937260 w 1874520"/>
              <a:gd name="connsiteY4" fmla="*/ 5193792 h 5193793"/>
              <a:gd name="connsiteX5" fmla="*/ 0 w 1874520"/>
              <a:gd name="connsiteY5" fmla="*/ 4256532 h 5193793"/>
              <a:gd name="connsiteX6" fmla="*/ 0 w 1874520"/>
              <a:gd name="connsiteY6" fmla="*/ 937260 h 5193793"/>
              <a:gd name="connsiteX7" fmla="*/ 937260 w 1874520"/>
              <a:gd name="connsiteY7" fmla="*/ 0 h 519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4520" h="5193793">
                <a:moveTo>
                  <a:pt x="937260" y="0"/>
                </a:moveTo>
                <a:cubicBezTo>
                  <a:pt x="1454894" y="0"/>
                  <a:pt x="1874520" y="419626"/>
                  <a:pt x="1874520" y="937260"/>
                </a:cubicBezTo>
                <a:cubicBezTo>
                  <a:pt x="1874520" y="2043684"/>
                  <a:pt x="1874519" y="3150109"/>
                  <a:pt x="1874519" y="4256533"/>
                </a:cubicBezTo>
                <a:cubicBezTo>
                  <a:pt x="1874519" y="4774167"/>
                  <a:pt x="1454893" y="5193793"/>
                  <a:pt x="937259" y="5193793"/>
                </a:cubicBezTo>
                <a:lnTo>
                  <a:pt x="937260" y="5193792"/>
                </a:lnTo>
                <a:cubicBezTo>
                  <a:pt x="419626" y="5193792"/>
                  <a:pt x="0" y="4774166"/>
                  <a:pt x="0" y="4256532"/>
                </a:cubicBezTo>
                <a:lnTo>
                  <a:pt x="0" y="937260"/>
                </a:lnTo>
                <a:cubicBezTo>
                  <a:pt x="0" y="419626"/>
                  <a:pt x="419626" y="0"/>
                  <a:pt x="937260" y="0"/>
                </a:cubicBezTo>
                <a:close/>
              </a:path>
            </a:pathLst>
          </a:custGeom>
          <a:ln w="12700">
            <a:solidFill>
              <a:schemeClr val="tx1"/>
            </a:solidFill>
          </a:ln>
        </p:spPr>
        <p:txBody>
          <a:bodyPr vert="horz" wrap="square" lIns="91440" tIns="45720" rIns="91440" bIns="45720" rtlCol="0" anchor="ctr">
            <a:noAutofit/>
          </a:bodyPr>
          <a:lstStyle>
            <a:lvl1pPr>
              <a:defRPr lang="en-US" sz="14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887586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D4A631-0C9D-1751-49E2-ED23EE2FD54C}"/>
              </a:ext>
            </a:extLst>
          </p:cNvPr>
          <p:cNvSpPr/>
          <p:nvPr userDrawn="1"/>
        </p:nvSpPr>
        <p:spPr>
          <a:xfrm>
            <a:off x="1434154" y="5224465"/>
            <a:ext cx="9323693" cy="648464"/>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7DAFD34-8B3E-5999-6911-7AF71ADD2545}"/>
              </a:ext>
            </a:extLst>
          </p:cNvPr>
          <p:cNvSpPr/>
          <p:nvPr userDrawn="1"/>
        </p:nvSpPr>
        <p:spPr>
          <a:xfrm>
            <a:off x="1434154" y="1889355"/>
            <a:ext cx="9323693" cy="2939463"/>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3">
            <a:extLst>
              <a:ext uri="{FF2B5EF4-FFF2-40B4-BE49-F238E27FC236}">
                <a16:creationId xmlns:a16="http://schemas.microsoft.com/office/drawing/2014/main" id="{A63CAF35-A996-EB2E-4006-C3C9CE8BFE1A}"/>
              </a:ext>
            </a:extLst>
          </p:cNvPr>
          <p:cNvSpPr>
            <a:spLocks noGrp="1"/>
          </p:cNvSpPr>
          <p:nvPr>
            <p:ph type="pic" sz="quarter" idx="13"/>
          </p:nvPr>
        </p:nvSpPr>
        <p:spPr>
          <a:xfrm>
            <a:off x="0" y="0"/>
            <a:ext cx="12192000" cy="6858000"/>
          </a:xfrm>
          <a:custGeom>
            <a:avLst/>
            <a:gdLst>
              <a:gd name="connsiteX0" fmla="*/ 1434154 w 12192000"/>
              <a:gd name="connsiteY0" fmla="*/ 5224465 h 6858000"/>
              <a:gd name="connsiteX1" fmla="*/ 1434154 w 12192000"/>
              <a:gd name="connsiteY1" fmla="*/ 5872929 h 6858000"/>
              <a:gd name="connsiteX2" fmla="*/ 10757847 w 12192000"/>
              <a:gd name="connsiteY2" fmla="*/ 5872929 h 6858000"/>
              <a:gd name="connsiteX3" fmla="*/ 10757847 w 12192000"/>
              <a:gd name="connsiteY3" fmla="*/ 5224465 h 6858000"/>
              <a:gd name="connsiteX4" fmla="*/ 1434154 w 12192000"/>
              <a:gd name="connsiteY4" fmla="*/ 1889355 h 6858000"/>
              <a:gd name="connsiteX5" fmla="*/ 1434154 w 12192000"/>
              <a:gd name="connsiteY5" fmla="*/ 4828818 h 6858000"/>
              <a:gd name="connsiteX6" fmla="*/ 10757847 w 12192000"/>
              <a:gd name="connsiteY6" fmla="*/ 4828818 h 6858000"/>
              <a:gd name="connsiteX7" fmla="*/ 10757847 w 12192000"/>
              <a:gd name="connsiteY7" fmla="*/ 1889355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1434154" y="5224465"/>
                </a:moveTo>
                <a:lnTo>
                  <a:pt x="1434154" y="5872929"/>
                </a:lnTo>
                <a:lnTo>
                  <a:pt x="10757847" y="5872929"/>
                </a:lnTo>
                <a:lnTo>
                  <a:pt x="10757847" y="5224465"/>
                </a:lnTo>
                <a:close/>
                <a:moveTo>
                  <a:pt x="1434154" y="1889355"/>
                </a:moveTo>
                <a:lnTo>
                  <a:pt x="1434154" y="4828818"/>
                </a:lnTo>
                <a:lnTo>
                  <a:pt x="10757847" y="4828818"/>
                </a:lnTo>
                <a:lnTo>
                  <a:pt x="10757847" y="1889355"/>
                </a:lnTo>
                <a:close/>
                <a:moveTo>
                  <a:pt x="0" y="0"/>
                </a:moveTo>
                <a:lnTo>
                  <a:pt x="12192000" y="0"/>
                </a:lnTo>
                <a:lnTo>
                  <a:pt x="12192000" y="6858000"/>
                </a:lnTo>
                <a:lnTo>
                  <a:pt x="0" y="6858000"/>
                </a:lnTo>
                <a:close/>
              </a:path>
            </a:pathLst>
          </a:custGeom>
        </p:spPr>
        <p:txBody>
          <a:bodyPr wrap="square">
            <a:noAutofit/>
          </a:bodyPr>
          <a:lstStyle>
            <a:lvl1pPr marL="0" indent="0" algn="ctr">
              <a:buNone/>
              <a:defRPr sz="1600"/>
            </a:lvl1pPr>
          </a:lstStyle>
          <a:p>
            <a:r>
              <a:rPr lang="en-US"/>
              <a:t>Click icon to add picture</a:t>
            </a:r>
            <a:endParaRPr lang="en-US" dirty="0"/>
          </a:p>
        </p:txBody>
      </p:sp>
      <p:cxnSp>
        <p:nvCxnSpPr>
          <p:cNvPr id="15" name="Straight Connector 14">
            <a:extLst>
              <a:ext uri="{FF2B5EF4-FFF2-40B4-BE49-F238E27FC236}">
                <a16:creationId xmlns:a16="http://schemas.microsoft.com/office/drawing/2014/main" id="{F8390130-2A06-F9EE-2060-953B27394103}"/>
              </a:ext>
            </a:extLst>
          </p:cNvPr>
          <p:cNvCxnSpPr>
            <a:cxnSpLocks/>
          </p:cNvCxnSpPr>
          <p:nvPr userDrawn="1"/>
        </p:nvCxnSpPr>
        <p:spPr>
          <a:xfrm>
            <a:off x="1789176" y="5562197"/>
            <a:ext cx="861364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1EBAFF85-BA63-AEEF-8DF0-E072A51970BC}"/>
              </a:ext>
            </a:extLst>
          </p:cNvPr>
          <p:cNvSpPr>
            <a:spLocks noGrp="1"/>
          </p:cNvSpPr>
          <p:nvPr>
            <p:ph type="body" idx="1"/>
          </p:nvPr>
        </p:nvSpPr>
        <p:spPr>
          <a:xfrm>
            <a:off x="3960876" y="5294376"/>
            <a:ext cx="4270248" cy="521208"/>
          </a:xfrm>
          <a:solidFill>
            <a:schemeClr val="accent4"/>
          </a:solidFill>
        </p:spPr>
        <p:txBody>
          <a:bodyPr anchor="ctr"/>
          <a:lstStyle>
            <a:lvl1pPr marL="0" indent="0" algn="ctr">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Rectangle 16">
            <a:extLst>
              <a:ext uri="{FF2B5EF4-FFF2-40B4-BE49-F238E27FC236}">
                <a16:creationId xmlns:a16="http://schemas.microsoft.com/office/drawing/2014/main" id="{653C8BA8-2082-EEAD-7670-E3C6FB475885}"/>
              </a:ext>
            </a:extLst>
          </p:cNvPr>
          <p:cNvSpPr/>
          <p:nvPr userDrawn="1"/>
        </p:nvSpPr>
        <p:spPr>
          <a:xfrm>
            <a:off x="1789904" y="2246555"/>
            <a:ext cx="8612192" cy="222506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FD5EC2-0037-064B-0676-7354391A90B4}"/>
              </a:ext>
            </a:extLst>
          </p:cNvPr>
          <p:cNvSpPr>
            <a:spLocks noGrp="1"/>
          </p:cNvSpPr>
          <p:nvPr>
            <p:ph type="title"/>
          </p:nvPr>
        </p:nvSpPr>
        <p:spPr>
          <a:xfrm>
            <a:off x="2077212" y="2871216"/>
            <a:ext cx="8037576" cy="932688"/>
          </a:xfrm>
        </p:spPr>
        <p:txBody>
          <a:bodyPr anchor="b"/>
          <a:lstStyle>
            <a:lvl1pPr>
              <a:defRPr sz="5400"/>
            </a:lvl1pPr>
          </a:lstStyle>
          <a:p>
            <a:r>
              <a:rPr lang="en-US"/>
              <a:t>Click to edit Master title style</a:t>
            </a:r>
            <a:endParaRPr lang="en-US" dirty="0"/>
          </a:p>
        </p:txBody>
      </p:sp>
    </p:spTree>
    <p:extLst>
      <p:ext uri="{BB962C8B-B14F-4D97-AF65-F5344CB8AC3E}">
        <p14:creationId xmlns:p14="http://schemas.microsoft.com/office/powerpoint/2010/main" val="3186015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A28A3-0265-DBB1-7405-7BC7B8DB42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CE2CCA-57E1-3CD5-CB3A-4E88546B59FA}"/>
              </a:ext>
            </a:extLst>
          </p:cNvPr>
          <p:cNvSpPr>
            <a:spLocks noGrp="1"/>
          </p:cNvSpPr>
          <p:nvPr>
            <p:ph idx="1"/>
          </p:nvPr>
        </p:nvSpPr>
        <p:spPr>
          <a:xfrm>
            <a:off x="731520" y="1947672"/>
            <a:ext cx="10716768" cy="4096512"/>
          </a:xfrm>
        </p:spPr>
        <p:txBody>
          <a:bodyPr/>
          <a:lstStyle>
            <a:lvl1pPr marL="228600" indent="-228600">
              <a:buFont typeface="Courier New" panose="02070309020205020404" pitchFamily="49" charset="0"/>
              <a:buChar char="o"/>
              <a:defRPr sz="1400"/>
            </a:lvl1pPr>
            <a:lvl2pPr marL="685800" indent="-228600">
              <a:buFont typeface="Courier New" panose="02070309020205020404" pitchFamily="49" charset="0"/>
              <a:buChar char="o"/>
              <a:defRPr sz="1400"/>
            </a:lvl2pPr>
            <a:lvl3pPr marL="1143000" indent="-228600">
              <a:buFont typeface="Courier New" panose="02070309020205020404" pitchFamily="49" charset="0"/>
              <a:buChar char="o"/>
              <a:defRPr sz="1400"/>
            </a:lvl3pPr>
            <a:lvl4pPr marL="1600200" indent="-228600">
              <a:buFont typeface="Courier New" panose="02070309020205020404" pitchFamily="49" charset="0"/>
              <a:buChar char="o"/>
              <a:defRPr sz="1400"/>
            </a:lvl4pPr>
            <a:lvl5pPr marL="2114550" indent="-228600">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49FE8BE-7037-989B-BA01-91002FC5ECF9}"/>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BD780E78-63C6-D063-2A9D-4D3E8591DB30}"/>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5C2C2DEF-D85A-9741-CC7E-70E77DA6A0BE}"/>
              </a:ext>
            </a:extLst>
          </p:cNvPr>
          <p:cNvSpPr>
            <a:spLocks noGrp="1"/>
          </p:cNvSpPr>
          <p:nvPr>
            <p:ph type="sldNum" sz="quarter" idx="12"/>
          </p:nvPr>
        </p:nvSpPr>
        <p:spPr/>
        <p:txBody>
          <a:bodyPr/>
          <a:lstStyle/>
          <a:p>
            <a:fld id="{B776CE9F-4BD8-A748-847B-B97BB3C5BACA}" type="slidenum">
              <a:rPr lang="en-US" smtClean="0"/>
              <a:t>‹#›</a:t>
            </a:fld>
            <a:endParaRPr lang="en-US" dirty="0"/>
          </a:p>
        </p:txBody>
      </p:sp>
    </p:spTree>
    <p:extLst>
      <p:ext uri="{BB962C8B-B14F-4D97-AF65-F5344CB8AC3E}">
        <p14:creationId xmlns:p14="http://schemas.microsoft.com/office/powerpoint/2010/main" val="3375046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DD7715A-A9D6-1D99-DFAC-6777A5F9734C}"/>
              </a:ext>
            </a:extLst>
          </p:cNvPr>
          <p:cNvCxnSpPr>
            <a:cxnSpLocks/>
          </p:cNvCxnSpPr>
          <p:nvPr userDrawn="1"/>
        </p:nvCxnSpPr>
        <p:spPr>
          <a:xfrm>
            <a:off x="590550" y="5252949"/>
            <a:ext cx="1101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Picture Placeholder 3">
            <a:extLst>
              <a:ext uri="{FF2B5EF4-FFF2-40B4-BE49-F238E27FC236}">
                <a16:creationId xmlns:a16="http://schemas.microsoft.com/office/drawing/2014/main" id="{1CA92112-F2CD-2349-A469-434C3582A131}"/>
              </a:ext>
            </a:extLst>
          </p:cNvPr>
          <p:cNvSpPr>
            <a:spLocks noGrp="1"/>
          </p:cNvSpPr>
          <p:nvPr>
            <p:ph type="pic" sz="quarter" idx="11"/>
          </p:nvPr>
        </p:nvSpPr>
        <p:spPr>
          <a:xfrm>
            <a:off x="10902696" y="0"/>
            <a:ext cx="1289304" cy="6857999"/>
          </a:xfrm>
          <a:custGeom>
            <a:avLst/>
            <a:gdLst>
              <a:gd name="connsiteX0" fmla="*/ 0 w 1289304"/>
              <a:gd name="connsiteY0" fmla="*/ 0 h 6857999"/>
              <a:gd name="connsiteX1" fmla="*/ 1289304 w 1289304"/>
              <a:gd name="connsiteY1" fmla="*/ 0 h 6857999"/>
              <a:gd name="connsiteX2" fmla="*/ 1289304 w 1289304"/>
              <a:gd name="connsiteY2" fmla="*/ 6857999 h 6857999"/>
              <a:gd name="connsiteX3" fmla="*/ 0 w 1289304"/>
              <a:gd name="connsiteY3" fmla="*/ 6857999 h 6857999"/>
              <a:gd name="connsiteX4" fmla="*/ 0 w 1289304"/>
              <a:gd name="connsiteY4" fmla="*/ 6013338 h 6857999"/>
              <a:gd name="connsiteX5" fmla="*/ 49800 w 1289304"/>
              <a:gd name="connsiteY5" fmla="*/ 5989348 h 6857999"/>
              <a:gd name="connsiteX6" fmla="*/ 885349 w 1289304"/>
              <a:gd name="connsiteY6" fmla="*/ 4585477 h 6857999"/>
              <a:gd name="connsiteX7" fmla="*/ 49800 w 1289304"/>
              <a:gd name="connsiteY7" fmla="*/ 3181606 h 6857999"/>
              <a:gd name="connsiteX8" fmla="*/ 0 w 1289304"/>
              <a:gd name="connsiteY8" fmla="*/ 315761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9304" h="6857999">
                <a:moveTo>
                  <a:pt x="0" y="0"/>
                </a:moveTo>
                <a:lnTo>
                  <a:pt x="1289304" y="0"/>
                </a:lnTo>
                <a:lnTo>
                  <a:pt x="1289304" y="6857999"/>
                </a:lnTo>
                <a:lnTo>
                  <a:pt x="0" y="6857999"/>
                </a:lnTo>
                <a:lnTo>
                  <a:pt x="0" y="6013338"/>
                </a:lnTo>
                <a:lnTo>
                  <a:pt x="49800" y="5989348"/>
                </a:lnTo>
                <a:cubicBezTo>
                  <a:pt x="547491" y="5718986"/>
                  <a:pt x="885349" y="5191687"/>
                  <a:pt x="885349" y="4585477"/>
                </a:cubicBezTo>
                <a:cubicBezTo>
                  <a:pt x="885349" y="3979267"/>
                  <a:pt x="547491" y="3451968"/>
                  <a:pt x="49800" y="3181606"/>
                </a:cubicBezTo>
                <a:lnTo>
                  <a:pt x="0" y="3157616"/>
                </a:lnTo>
                <a:close/>
              </a:path>
            </a:pathLst>
          </a:custGeom>
        </p:spPr>
        <p:txBody>
          <a:bodyPr wrap="square" anchor="ctr">
            <a:noAutofit/>
          </a:bodyPr>
          <a:lstStyle>
            <a:lvl1pPr marL="0" indent="0" algn="ctr">
              <a:buNone/>
              <a:defRPr sz="1600"/>
            </a:lvl1pPr>
          </a:lstStyle>
          <a:p>
            <a:r>
              <a:rPr lang="en-US"/>
              <a:t>Click icon to add picture</a:t>
            </a:r>
            <a:endParaRPr lang="en-US" dirty="0"/>
          </a:p>
        </p:txBody>
      </p:sp>
      <p:sp>
        <p:nvSpPr>
          <p:cNvPr id="2" name="Title 1">
            <a:extLst>
              <a:ext uri="{FF2B5EF4-FFF2-40B4-BE49-F238E27FC236}">
                <a16:creationId xmlns:a16="http://schemas.microsoft.com/office/drawing/2014/main" id="{131D4E4F-FFC8-081B-876A-5F0DB01B24C7}"/>
              </a:ext>
            </a:extLst>
          </p:cNvPr>
          <p:cNvSpPr>
            <a:spLocks noGrp="1"/>
          </p:cNvSpPr>
          <p:nvPr>
            <p:ph type="title"/>
          </p:nvPr>
        </p:nvSpPr>
        <p:spPr>
          <a:xfrm>
            <a:off x="448056" y="877824"/>
            <a:ext cx="8046720" cy="3721608"/>
          </a:xfrm>
        </p:spPr>
        <p:txBody>
          <a:bodyPr/>
          <a:lstStyle>
            <a:lvl1pPr algn="l">
              <a:lnSpc>
                <a:spcPct val="100000"/>
              </a:lnSpc>
              <a:defRPr/>
            </a:lvl1pPr>
          </a:lstStyle>
          <a:p>
            <a:r>
              <a:rPr lang="en-US"/>
              <a:t>Click to edit Master title style</a:t>
            </a:r>
            <a:endParaRPr lang="en-US" dirty="0"/>
          </a:p>
        </p:txBody>
      </p:sp>
      <p:sp>
        <p:nvSpPr>
          <p:cNvPr id="5" name="Oval 4">
            <a:extLst>
              <a:ext uri="{FF2B5EF4-FFF2-40B4-BE49-F238E27FC236}">
                <a16:creationId xmlns:a16="http://schemas.microsoft.com/office/drawing/2014/main" id="{CB6213F1-CBAB-52BD-793A-9A2FD828EF80}"/>
              </a:ext>
            </a:extLst>
          </p:cNvPr>
          <p:cNvSpPr/>
          <p:nvPr userDrawn="1"/>
        </p:nvSpPr>
        <p:spPr>
          <a:xfrm>
            <a:off x="8594909" y="2988909"/>
            <a:ext cx="3193136" cy="3193136"/>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Picture Placeholder 19">
            <a:extLst>
              <a:ext uri="{FF2B5EF4-FFF2-40B4-BE49-F238E27FC236}">
                <a16:creationId xmlns:a16="http://schemas.microsoft.com/office/drawing/2014/main" id="{1B5DE1F7-9A8F-6381-6E57-67C4979D2978}"/>
              </a:ext>
            </a:extLst>
          </p:cNvPr>
          <p:cNvSpPr>
            <a:spLocks noGrp="1"/>
          </p:cNvSpPr>
          <p:nvPr>
            <p:ph type="pic" sz="quarter" idx="12"/>
          </p:nvPr>
        </p:nvSpPr>
        <p:spPr>
          <a:xfrm>
            <a:off x="8774157" y="3168157"/>
            <a:ext cx="2834640" cy="2834640"/>
          </a:xfrm>
          <a:custGeom>
            <a:avLst/>
            <a:gdLst>
              <a:gd name="connsiteX0" fmla="*/ 1545336 w 3090672"/>
              <a:gd name="connsiteY0" fmla="*/ 0 h 3090672"/>
              <a:gd name="connsiteX1" fmla="*/ 3090672 w 3090672"/>
              <a:gd name="connsiteY1" fmla="*/ 1545336 h 3090672"/>
              <a:gd name="connsiteX2" fmla="*/ 1545336 w 3090672"/>
              <a:gd name="connsiteY2" fmla="*/ 3090672 h 3090672"/>
              <a:gd name="connsiteX3" fmla="*/ 0 w 3090672"/>
              <a:gd name="connsiteY3" fmla="*/ 1545336 h 3090672"/>
              <a:gd name="connsiteX4" fmla="*/ 1545336 w 3090672"/>
              <a:gd name="connsiteY4" fmla="*/ 0 h 3090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0672" h="3090672">
                <a:moveTo>
                  <a:pt x="1545336" y="0"/>
                </a:moveTo>
                <a:cubicBezTo>
                  <a:pt x="2398802" y="0"/>
                  <a:pt x="3090672" y="691870"/>
                  <a:pt x="3090672" y="1545336"/>
                </a:cubicBezTo>
                <a:cubicBezTo>
                  <a:pt x="3090672" y="2398802"/>
                  <a:pt x="2398802" y="3090672"/>
                  <a:pt x="1545336" y="3090672"/>
                </a:cubicBezTo>
                <a:cubicBezTo>
                  <a:pt x="691870" y="3090672"/>
                  <a:pt x="0" y="2398802"/>
                  <a:pt x="0" y="1545336"/>
                </a:cubicBezTo>
                <a:cubicBezTo>
                  <a:pt x="0" y="691870"/>
                  <a:pt x="691870" y="0"/>
                  <a:pt x="1545336" y="0"/>
                </a:cubicBezTo>
                <a:close/>
              </a:path>
            </a:pathLst>
          </a:custGeom>
          <a:ln>
            <a:solidFill>
              <a:schemeClr val="tx1"/>
            </a:solidFill>
          </a:ln>
        </p:spPr>
        <p:txBody>
          <a:bodyPr wrap="square" anchor="ctr">
            <a:noAutofit/>
          </a:bodyPr>
          <a:lstStyle>
            <a:lvl1pPr marL="0" indent="0" algn="ctr">
              <a:buNone/>
              <a:defRPr sz="1600"/>
            </a:lvl1pPr>
          </a:lstStyle>
          <a:p>
            <a:r>
              <a:rPr lang="en-US"/>
              <a:t>Click icon to add picture</a:t>
            </a:r>
            <a:endParaRPr lang="en-US" dirty="0"/>
          </a:p>
        </p:txBody>
      </p:sp>
      <p:sp>
        <p:nvSpPr>
          <p:cNvPr id="7" name="Subtitle 2">
            <a:extLst>
              <a:ext uri="{FF2B5EF4-FFF2-40B4-BE49-F238E27FC236}">
                <a16:creationId xmlns:a16="http://schemas.microsoft.com/office/drawing/2014/main" id="{7739B4AC-0C9E-671F-73C8-DA165ED67022}"/>
              </a:ext>
            </a:extLst>
          </p:cNvPr>
          <p:cNvSpPr>
            <a:spLocks noGrp="1"/>
          </p:cNvSpPr>
          <p:nvPr>
            <p:ph type="subTitle" idx="1"/>
          </p:nvPr>
        </p:nvSpPr>
        <p:spPr>
          <a:xfrm>
            <a:off x="484632" y="4645152"/>
            <a:ext cx="2944368" cy="402336"/>
          </a:xfrm>
          <a:solidFill>
            <a:schemeClr val="accent4"/>
          </a:solidFill>
        </p:spPr>
        <p:txBody>
          <a:bodyPr>
            <a:noAutofit/>
          </a:bodyPr>
          <a:lstStyle>
            <a:lvl1pPr marL="0" indent="0" algn="l">
              <a:lnSpc>
                <a:spcPct val="10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164493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78801671-5354-25B9-AE33-6658E5653412}"/>
              </a:ext>
            </a:extLst>
          </p:cNvPr>
          <p:cNvSpPr>
            <a:spLocks noGrp="1"/>
          </p:cNvSpPr>
          <p:nvPr>
            <p:ph type="pic" sz="quarter" idx="13"/>
          </p:nvPr>
        </p:nvSpPr>
        <p:spPr>
          <a:xfrm>
            <a:off x="-19050" y="2078597"/>
            <a:ext cx="12188952" cy="2130552"/>
          </a:xfrm>
          <a:custGeom>
            <a:avLst/>
            <a:gdLst>
              <a:gd name="connsiteX0" fmla="*/ 0 w 12188952"/>
              <a:gd name="connsiteY0" fmla="*/ 0 h 2130552"/>
              <a:gd name="connsiteX1" fmla="*/ 12188952 w 12188952"/>
              <a:gd name="connsiteY1" fmla="*/ 0 h 2130552"/>
              <a:gd name="connsiteX2" fmla="*/ 12188952 w 12188952"/>
              <a:gd name="connsiteY2" fmla="*/ 2130552 h 2130552"/>
              <a:gd name="connsiteX3" fmla="*/ 11609690 w 12188952"/>
              <a:gd name="connsiteY3" fmla="*/ 2130552 h 2130552"/>
              <a:gd name="connsiteX4" fmla="*/ 11609690 w 12188952"/>
              <a:gd name="connsiteY4" fmla="*/ 303706 h 2130552"/>
              <a:gd name="connsiteX5" fmla="*/ 9232250 w 12188952"/>
              <a:gd name="connsiteY5" fmla="*/ 303706 h 2130552"/>
              <a:gd name="connsiteX6" fmla="*/ 9232250 w 12188952"/>
              <a:gd name="connsiteY6" fmla="*/ 2130552 h 2130552"/>
              <a:gd name="connsiteX7" fmla="*/ 8737338 w 12188952"/>
              <a:gd name="connsiteY7" fmla="*/ 2130552 h 2130552"/>
              <a:gd name="connsiteX8" fmla="*/ 8737338 w 12188952"/>
              <a:gd name="connsiteY8" fmla="*/ 319204 h 2130552"/>
              <a:gd name="connsiteX9" fmla="*/ 8737338 w 12188952"/>
              <a:gd name="connsiteY9" fmla="*/ 303706 h 2130552"/>
              <a:gd name="connsiteX10" fmla="*/ 6359898 w 12188952"/>
              <a:gd name="connsiteY10" fmla="*/ 303706 h 2130552"/>
              <a:gd name="connsiteX11" fmla="*/ 6359898 w 12188952"/>
              <a:gd name="connsiteY11" fmla="*/ 319204 h 2130552"/>
              <a:gd name="connsiteX12" fmla="*/ 6359898 w 12188952"/>
              <a:gd name="connsiteY12" fmla="*/ 2130552 h 2130552"/>
              <a:gd name="connsiteX13" fmla="*/ 5864985 w 12188952"/>
              <a:gd name="connsiteY13" fmla="*/ 2130552 h 2130552"/>
              <a:gd name="connsiteX14" fmla="*/ 5864985 w 12188952"/>
              <a:gd name="connsiteY14" fmla="*/ 314038 h 2130552"/>
              <a:gd name="connsiteX15" fmla="*/ 5864985 w 12188952"/>
              <a:gd name="connsiteY15" fmla="*/ 303706 h 2130552"/>
              <a:gd name="connsiteX16" fmla="*/ 3487545 w 12188952"/>
              <a:gd name="connsiteY16" fmla="*/ 303706 h 2130552"/>
              <a:gd name="connsiteX17" fmla="*/ 3487545 w 12188952"/>
              <a:gd name="connsiteY17" fmla="*/ 314038 h 2130552"/>
              <a:gd name="connsiteX18" fmla="*/ 3487545 w 12188952"/>
              <a:gd name="connsiteY18" fmla="*/ 2130552 h 2130552"/>
              <a:gd name="connsiteX19" fmla="*/ 2992632 w 12188952"/>
              <a:gd name="connsiteY19" fmla="*/ 2130552 h 2130552"/>
              <a:gd name="connsiteX20" fmla="*/ 2992632 w 12188952"/>
              <a:gd name="connsiteY20" fmla="*/ 308872 h 2130552"/>
              <a:gd name="connsiteX21" fmla="*/ 615192 w 12188952"/>
              <a:gd name="connsiteY21" fmla="*/ 308872 h 2130552"/>
              <a:gd name="connsiteX22" fmla="*/ 615192 w 12188952"/>
              <a:gd name="connsiteY22" fmla="*/ 2130552 h 2130552"/>
              <a:gd name="connsiteX23" fmla="*/ 0 w 12188952"/>
              <a:gd name="connsiteY23" fmla="*/ 2130552 h 213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88952" h="2130552">
                <a:moveTo>
                  <a:pt x="0" y="0"/>
                </a:moveTo>
                <a:lnTo>
                  <a:pt x="12188952" y="0"/>
                </a:lnTo>
                <a:lnTo>
                  <a:pt x="12188952" y="2130552"/>
                </a:lnTo>
                <a:lnTo>
                  <a:pt x="11609690" y="2130552"/>
                </a:lnTo>
                <a:lnTo>
                  <a:pt x="11609690" y="303706"/>
                </a:lnTo>
                <a:lnTo>
                  <a:pt x="9232250" y="303706"/>
                </a:lnTo>
                <a:lnTo>
                  <a:pt x="9232250" y="2130552"/>
                </a:lnTo>
                <a:lnTo>
                  <a:pt x="8737338" y="2130552"/>
                </a:lnTo>
                <a:lnTo>
                  <a:pt x="8737338" y="319204"/>
                </a:lnTo>
                <a:lnTo>
                  <a:pt x="8737338" y="303706"/>
                </a:lnTo>
                <a:lnTo>
                  <a:pt x="6359898" y="303706"/>
                </a:lnTo>
                <a:lnTo>
                  <a:pt x="6359898" y="319204"/>
                </a:lnTo>
                <a:lnTo>
                  <a:pt x="6359898" y="2130552"/>
                </a:lnTo>
                <a:lnTo>
                  <a:pt x="5864985" y="2130552"/>
                </a:lnTo>
                <a:lnTo>
                  <a:pt x="5864985" y="314038"/>
                </a:lnTo>
                <a:lnTo>
                  <a:pt x="5864985" y="303706"/>
                </a:lnTo>
                <a:lnTo>
                  <a:pt x="3487545" y="303706"/>
                </a:lnTo>
                <a:lnTo>
                  <a:pt x="3487545" y="314038"/>
                </a:lnTo>
                <a:lnTo>
                  <a:pt x="3487545" y="2130552"/>
                </a:lnTo>
                <a:lnTo>
                  <a:pt x="2992632" y="2130552"/>
                </a:lnTo>
                <a:lnTo>
                  <a:pt x="2992632" y="308872"/>
                </a:lnTo>
                <a:lnTo>
                  <a:pt x="615192" y="308872"/>
                </a:lnTo>
                <a:lnTo>
                  <a:pt x="615192" y="2130552"/>
                </a:lnTo>
                <a:lnTo>
                  <a:pt x="0" y="2130552"/>
                </a:lnTo>
                <a:close/>
              </a:path>
            </a:pathLst>
          </a:custGeom>
        </p:spPr>
        <p:txBody>
          <a:bodyPr wrap="square">
            <a:noAutofit/>
          </a:bodyPr>
          <a:lstStyle>
            <a:lvl1pPr marL="0" indent="0"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24171600-BED0-74AC-E859-D58783F02246}"/>
              </a:ext>
            </a:extLst>
          </p:cNvPr>
          <p:cNvSpPr>
            <a:spLocks noGrp="1"/>
          </p:cNvSpPr>
          <p:nvPr>
            <p:ph type="title"/>
          </p:nvPr>
        </p:nvSpPr>
        <p:spPr>
          <a:xfrm>
            <a:off x="585216" y="548640"/>
            <a:ext cx="11000232" cy="713232"/>
          </a:xfrm>
        </p:spPr>
        <p:txBody>
          <a:bodyPr lIns="91440" tIns="45720" rIns="91440" bIns="45720"/>
          <a:lstStyle/>
          <a:p>
            <a:r>
              <a:rPr lang="en-US"/>
              <a:t>Click to edit Master title style</a:t>
            </a:r>
          </a:p>
        </p:txBody>
      </p:sp>
      <p:sp>
        <p:nvSpPr>
          <p:cNvPr id="3" name="Date Placeholder 2">
            <a:extLst>
              <a:ext uri="{FF2B5EF4-FFF2-40B4-BE49-F238E27FC236}">
                <a16:creationId xmlns:a16="http://schemas.microsoft.com/office/drawing/2014/main" id="{F8A0642D-F9B7-ABDD-56F1-C71B524A7900}"/>
              </a:ext>
            </a:extLst>
          </p:cNvPr>
          <p:cNvSpPr>
            <a:spLocks noGrp="1"/>
          </p:cNvSpPr>
          <p:nvPr>
            <p:ph type="dt" sz="half" idx="10"/>
          </p:nvPr>
        </p:nvSpPr>
        <p:spPr/>
        <p:txBody>
          <a:bodyPr/>
          <a:lstStyle/>
          <a:p>
            <a:r>
              <a:rPr lang="en-US" dirty="0"/>
              <a:t>20XX</a:t>
            </a:r>
          </a:p>
        </p:txBody>
      </p:sp>
      <p:sp>
        <p:nvSpPr>
          <p:cNvPr id="4" name="Slide Number Placeholder 3">
            <a:extLst>
              <a:ext uri="{FF2B5EF4-FFF2-40B4-BE49-F238E27FC236}">
                <a16:creationId xmlns:a16="http://schemas.microsoft.com/office/drawing/2014/main" id="{2CF20FC0-560E-9B91-B06D-87FEC1642A37}"/>
              </a:ext>
            </a:extLst>
          </p:cNvPr>
          <p:cNvSpPr>
            <a:spLocks noGrp="1"/>
          </p:cNvSpPr>
          <p:nvPr>
            <p:ph type="sldNum" sz="quarter" idx="11"/>
          </p:nvPr>
        </p:nvSpPr>
        <p:spPr/>
        <p:txBody>
          <a:bodyPr/>
          <a:lstStyle/>
          <a:p>
            <a:fld id="{B776CE9F-4BD8-A748-847B-B97BB3C5BACA}" type="slidenum">
              <a:rPr lang="en-US" smtClean="0"/>
              <a:pPr/>
              <a:t>‹#›</a:t>
            </a:fld>
            <a:endParaRPr lang="en-US" dirty="0"/>
          </a:p>
        </p:txBody>
      </p:sp>
      <p:sp>
        <p:nvSpPr>
          <p:cNvPr id="5" name="Footer Placeholder 4">
            <a:extLst>
              <a:ext uri="{FF2B5EF4-FFF2-40B4-BE49-F238E27FC236}">
                <a16:creationId xmlns:a16="http://schemas.microsoft.com/office/drawing/2014/main" id="{2AD479E1-9472-4ACD-160F-8E0AF3DC343D}"/>
              </a:ext>
            </a:extLst>
          </p:cNvPr>
          <p:cNvSpPr>
            <a:spLocks noGrp="1"/>
          </p:cNvSpPr>
          <p:nvPr>
            <p:ph type="ftr" sz="quarter" idx="12"/>
          </p:nvPr>
        </p:nvSpPr>
        <p:spPr/>
        <p:txBody>
          <a:bodyPr/>
          <a:lstStyle/>
          <a:p>
            <a:r>
              <a:rPr lang="en-US" dirty="0"/>
              <a:t>Presentation title</a:t>
            </a:r>
          </a:p>
        </p:txBody>
      </p:sp>
      <p:sp>
        <p:nvSpPr>
          <p:cNvPr id="14" name="Rectangle 13">
            <a:extLst>
              <a:ext uri="{FF2B5EF4-FFF2-40B4-BE49-F238E27FC236}">
                <a16:creationId xmlns:a16="http://schemas.microsoft.com/office/drawing/2014/main" id="{37CF5505-6B6A-48E5-4975-2D3C5B735E22}"/>
              </a:ext>
            </a:extLst>
          </p:cNvPr>
          <p:cNvSpPr/>
          <p:nvPr userDrawn="1"/>
        </p:nvSpPr>
        <p:spPr>
          <a:xfrm>
            <a:off x="596142" y="2382303"/>
            <a:ext cx="2377440" cy="23774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B205CAC1-7E1B-02CD-1894-8E1B2435F15E}"/>
              </a:ext>
            </a:extLst>
          </p:cNvPr>
          <p:cNvSpPr/>
          <p:nvPr userDrawn="1"/>
        </p:nvSpPr>
        <p:spPr>
          <a:xfrm>
            <a:off x="9213200" y="2382303"/>
            <a:ext cx="2377440" cy="23774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3AC60B15-4ACB-C28D-352E-000AEA2C5356}"/>
              </a:ext>
            </a:extLst>
          </p:cNvPr>
          <p:cNvSpPr/>
          <p:nvPr userDrawn="1"/>
        </p:nvSpPr>
        <p:spPr>
          <a:xfrm>
            <a:off x="6340848" y="2382303"/>
            <a:ext cx="2377440" cy="23774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49FEE9F7-D771-4EFD-C9C4-3E9D3A7F5EDC}"/>
              </a:ext>
            </a:extLst>
          </p:cNvPr>
          <p:cNvSpPr/>
          <p:nvPr userDrawn="1"/>
        </p:nvSpPr>
        <p:spPr>
          <a:xfrm>
            <a:off x="3468495" y="2382303"/>
            <a:ext cx="2377440" cy="23774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Picture Placeholder 25">
            <a:extLst>
              <a:ext uri="{FF2B5EF4-FFF2-40B4-BE49-F238E27FC236}">
                <a16:creationId xmlns:a16="http://schemas.microsoft.com/office/drawing/2014/main" id="{5D79FB56-06D0-0403-1382-8CC187396650}"/>
              </a:ext>
            </a:extLst>
          </p:cNvPr>
          <p:cNvSpPr>
            <a:spLocks noGrp="1"/>
          </p:cNvSpPr>
          <p:nvPr>
            <p:ph type="pic" sz="quarter" idx="14"/>
          </p:nvPr>
        </p:nvSpPr>
        <p:spPr>
          <a:xfrm>
            <a:off x="838458" y="2624619"/>
            <a:ext cx="1892808" cy="1892808"/>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27" name="Picture Placeholder 25">
            <a:extLst>
              <a:ext uri="{FF2B5EF4-FFF2-40B4-BE49-F238E27FC236}">
                <a16:creationId xmlns:a16="http://schemas.microsoft.com/office/drawing/2014/main" id="{761AD9FA-7307-5761-D0BA-429414231D6E}"/>
              </a:ext>
            </a:extLst>
          </p:cNvPr>
          <p:cNvSpPr>
            <a:spLocks noGrp="1"/>
          </p:cNvSpPr>
          <p:nvPr>
            <p:ph type="pic" sz="quarter" idx="15"/>
          </p:nvPr>
        </p:nvSpPr>
        <p:spPr>
          <a:xfrm>
            <a:off x="3710811" y="2624619"/>
            <a:ext cx="1892808" cy="1892808"/>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28" name="Picture Placeholder 25">
            <a:extLst>
              <a:ext uri="{FF2B5EF4-FFF2-40B4-BE49-F238E27FC236}">
                <a16:creationId xmlns:a16="http://schemas.microsoft.com/office/drawing/2014/main" id="{E90A1BAD-3EF2-3649-1433-36CC16B0077A}"/>
              </a:ext>
            </a:extLst>
          </p:cNvPr>
          <p:cNvSpPr>
            <a:spLocks noGrp="1"/>
          </p:cNvSpPr>
          <p:nvPr>
            <p:ph type="pic" sz="quarter" idx="16"/>
          </p:nvPr>
        </p:nvSpPr>
        <p:spPr>
          <a:xfrm>
            <a:off x="6583164" y="2624619"/>
            <a:ext cx="1892808" cy="1892808"/>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29" name="Picture Placeholder 25">
            <a:extLst>
              <a:ext uri="{FF2B5EF4-FFF2-40B4-BE49-F238E27FC236}">
                <a16:creationId xmlns:a16="http://schemas.microsoft.com/office/drawing/2014/main" id="{29620C04-A949-59BD-DB48-2D9657D56D93}"/>
              </a:ext>
            </a:extLst>
          </p:cNvPr>
          <p:cNvSpPr>
            <a:spLocks noGrp="1"/>
          </p:cNvSpPr>
          <p:nvPr>
            <p:ph type="pic" sz="quarter" idx="17"/>
          </p:nvPr>
        </p:nvSpPr>
        <p:spPr>
          <a:xfrm>
            <a:off x="9455516" y="2624619"/>
            <a:ext cx="1892808" cy="1892808"/>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3F66E54D-8BCB-94BE-96AC-1DF03BC8E380}"/>
              </a:ext>
            </a:extLst>
          </p:cNvPr>
          <p:cNvSpPr>
            <a:spLocks noGrp="1"/>
          </p:cNvSpPr>
          <p:nvPr>
            <p:ph type="body" sz="quarter" idx="18"/>
          </p:nvPr>
        </p:nvSpPr>
        <p:spPr>
          <a:xfrm>
            <a:off x="877696" y="5001768"/>
            <a:ext cx="1883664" cy="365760"/>
          </a:xfrm>
        </p:spPr>
        <p:txBody>
          <a:bodyPr anchor="ctr"/>
          <a:lstStyle>
            <a:lvl1pPr marL="0" indent="0" algn="ctr">
              <a:lnSpc>
                <a:spcPct val="100000"/>
              </a:lnSpc>
              <a:spcBef>
                <a:spcPts val="0"/>
              </a:spcBef>
              <a:buNone/>
              <a:defRPr sz="1800" b="1" cap="all" spc="0" baseline="0">
                <a:latin typeface="+mj-lt"/>
              </a:defRPr>
            </a:lvl1pPr>
          </a:lstStyle>
          <a:p>
            <a:pPr lvl="0"/>
            <a:r>
              <a:rPr lang="en-US"/>
              <a:t>Click to edit Master text styles</a:t>
            </a:r>
          </a:p>
        </p:txBody>
      </p:sp>
      <p:sp>
        <p:nvSpPr>
          <p:cNvPr id="8" name="Text Placeholder 6">
            <a:extLst>
              <a:ext uri="{FF2B5EF4-FFF2-40B4-BE49-F238E27FC236}">
                <a16:creationId xmlns:a16="http://schemas.microsoft.com/office/drawing/2014/main" id="{565E13D5-A494-5C7B-7D8B-ACC5A9CC2B38}"/>
              </a:ext>
            </a:extLst>
          </p:cNvPr>
          <p:cNvSpPr>
            <a:spLocks noGrp="1"/>
          </p:cNvSpPr>
          <p:nvPr>
            <p:ph type="body" sz="quarter" idx="19"/>
          </p:nvPr>
        </p:nvSpPr>
        <p:spPr>
          <a:xfrm>
            <a:off x="3715383" y="5001768"/>
            <a:ext cx="1883664" cy="365760"/>
          </a:xfrm>
        </p:spPr>
        <p:txBody>
          <a:bodyPr anchor="ctr"/>
          <a:lstStyle>
            <a:lvl1pPr marL="0" indent="0" algn="ctr">
              <a:lnSpc>
                <a:spcPct val="100000"/>
              </a:lnSpc>
              <a:spcBef>
                <a:spcPts val="0"/>
              </a:spcBef>
              <a:buNone/>
              <a:defRPr sz="1800" b="1" cap="all" spc="0" baseline="0">
                <a:latin typeface="+mj-lt"/>
              </a:defRPr>
            </a:lvl1pPr>
          </a:lstStyle>
          <a:p>
            <a:pPr lvl="0"/>
            <a:r>
              <a:rPr lang="en-US"/>
              <a:t>Click to edit Master text styles</a:t>
            </a:r>
          </a:p>
        </p:txBody>
      </p:sp>
      <p:sp>
        <p:nvSpPr>
          <p:cNvPr id="9" name="Text Placeholder 6">
            <a:extLst>
              <a:ext uri="{FF2B5EF4-FFF2-40B4-BE49-F238E27FC236}">
                <a16:creationId xmlns:a16="http://schemas.microsoft.com/office/drawing/2014/main" id="{A5E9E9DB-B904-0E52-F36E-875DEF5561C6}"/>
              </a:ext>
            </a:extLst>
          </p:cNvPr>
          <p:cNvSpPr>
            <a:spLocks noGrp="1"/>
          </p:cNvSpPr>
          <p:nvPr>
            <p:ph type="body" sz="quarter" idx="20"/>
          </p:nvPr>
        </p:nvSpPr>
        <p:spPr>
          <a:xfrm>
            <a:off x="6587736" y="5001768"/>
            <a:ext cx="1883664" cy="365760"/>
          </a:xfrm>
        </p:spPr>
        <p:txBody>
          <a:bodyPr anchor="ctr"/>
          <a:lstStyle>
            <a:lvl1pPr marL="0" indent="0" algn="ctr">
              <a:lnSpc>
                <a:spcPct val="100000"/>
              </a:lnSpc>
              <a:spcBef>
                <a:spcPts val="0"/>
              </a:spcBef>
              <a:buNone/>
              <a:defRPr sz="1800" b="1" cap="all" spc="0" baseline="0">
                <a:latin typeface="+mj-lt"/>
              </a:defRPr>
            </a:lvl1pPr>
          </a:lstStyle>
          <a:p>
            <a:pPr lvl="0"/>
            <a:r>
              <a:rPr lang="en-US"/>
              <a:t>Click to edit Master text styles</a:t>
            </a:r>
          </a:p>
        </p:txBody>
      </p:sp>
      <p:sp>
        <p:nvSpPr>
          <p:cNvPr id="10" name="Text Placeholder 6">
            <a:extLst>
              <a:ext uri="{FF2B5EF4-FFF2-40B4-BE49-F238E27FC236}">
                <a16:creationId xmlns:a16="http://schemas.microsoft.com/office/drawing/2014/main" id="{0AFAB388-1703-05B3-FF78-8BD61D0DBF60}"/>
              </a:ext>
            </a:extLst>
          </p:cNvPr>
          <p:cNvSpPr>
            <a:spLocks noGrp="1"/>
          </p:cNvSpPr>
          <p:nvPr>
            <p:ph type="body" sz="quarter" idx="21"/>
          </p:nvPr>
        </p:nvSpPr>
        <p:spPr>
          <a:xfrm>
            <a:off x="9456420" y="4995055"/>
            <a:ext cx="1883664" cy="365760"/>
          </a:xfrm>
        </p:spPr>
        <p:txBody>
          <a:bodyPr anchor="ctr"/>
          <a:lstStyle>
            <a:lvl1pPr marL="0" indent="0" algn="ctr">
              <a:lnSpc>
                <a:spcPct val="100000"/>
              </a:lnSpc>
              <a:spcBef>
                <a:spcPts val="0"/>
              </a:spcBef>
              <a:buNone/>
              <a:defRPr sz="1800" b="1" cap="all" spc="0" baseline="0">
                <a:latin typeface="+mj-lt"/>
              </a:defRPr>
            </a:lvl1pPr>
          </a:lstStyle>
          <a:p>
            <a:pPr lvl="0"/>
            <a:r>
              <a:rPr lang="en-US"/>
              <a:t>Click to edit Master text styles</a:t>
            </a:r>
          </a:p>
        </p:txBody>
      </p:sp>
      <p:sp>
        <p:nvSpPr>
          <p:cNvPr id="11" name="Text Placeholder 6">
            <a:extLst>
              <a:ext uri="{FF2B5EF4-FFF2-40B4-BE49-F238E27FC236}">
                <a16:creationId xmlns:a16="http://schemas.microsoft.com/office/drawing/2014/main" id="{BC0F7A7B-C617-73EF-C258-1DE68E292A55}"/>
              </a:ext>
            </a:extLst>
          </p:cNvPr>
          <p:cNvSpPr>
            <a:spLocks noGrp="1"/>
          </p:cNvSpPr>
          <p:nvPr>
            <p:ph type="body" sz="quarter" idx="22"/>
          </p:nvPr>
        </p:nvSpPr>
        <p:spPr>
          <a:xfrm>
            <a:off x="877696" y="5477256"/>
            <a:ext cx="1883664" cy="365760"/>
          </a:xfrm>
        </p:spPr>
        <p:txBody>
          <a:bodyPr anchor="t"/>
          <a:lstStyle>
            <a:lvl1pPr marL="0" indent="0" algn="ctr">
              <a:lnSpc>
                <a:spcPct val="100000"/>
              </a:lnSpc>
              <a:spcBef>
                <a:spcPts val="0"/>
              </a:spcBef>
              <a:buNone/>
              <a:defRPr sz="1400" b="0" cap="none" spc="0" baseline="0">
                <a:latin typeface="+mn-lt"/>
              </a:defRPr>
            </a:lvl1pPr>
          </a:lstStyle>
          <a:p>
            <a:pPr lvl="0"/>
            <a:r>
              <a:rPr lang="en-US"/>
              <a:t>Click to edit Master text styles</a:t>
            </a:r>
          </a:p>
        </p:txBody>
      </p:sp>
      <p:sp>
        <p:nvSpPr>
          <p:cNvPr id="12" name="Text Placeholder 6">
            <a:extLst>
              <a:ext uri="{FF2B5EF4-FFF2-40B4-BE49-F238E27FC236}">
                <a16:creationId xmlns:a16="http://schemas.microsoft.com/office/drawing/2014/main" id="{8505B010-0DE0-160A-8F55-99CBBD0B51C0}"/>
              </a:ext>
            </a:extLst>
          </p:cNvPr>
          <p:cNvSpPr>
            <a:spLocks noGrp="1"/>
          </p:cNvSpPr>
          <p:nvPr>
            <p:ph type="body" sz="quarter" idx="23"/>
          </p:nvPr>
        </p:nvSpPr>
        <p:spPr>
          <a:xfrm>
            <a:off x="3715383" y="5477256"/>
            <a:ext cx="1883664" cy="365760"/>
          </a:xfrm>
        </p:spPr>
        <p:txBody>
          <a:bodyPr anchor="t"/>
          <a:lstStyle>
            <a:lvl1pPr marL="0" indent="0" algn="ctr">
              <a:lnSpc>
                <a:spcPct val="100000"/>
              </a:lnSpc>
              <a:spcBef>
                <a:spcPts val="0"/>
              </a:spcBef>
              <a:buNone/>
              <a:defRPr sz="1400" b="0" cap="none" spc="0" baseline="0">
                <a:latin typeface="+mn-lt"/>
              </a:defRPr>
            </a:lvl1pPr>
          </a:lstStyle>
          <a:p>
            <a:pPr lvl="0"/>
            <a:r>
              <a:rPr lang="en-US"/>
              <a:t>Click to edit Master text styles</a:t>
            </a:r>
          </a:p>
        </p:txBody>
      </p:sp>
      <p:sp>
        <p:nvSpPr>
          <p:cNvPr id="13" name="Text Placeholder 6">
            <a:extLst>
              <a:ext uri="{FF2B5EF4-FFF2-40B4-BE49-F238E27FC236}">
                <a16:creationId xmlns:a16="http://schemas.microsoft.com/office/drawing/2014/main" id="{B587A03F-BE4E-C7A4-28CD-3B4C581E5537}"/>
              </a:ext>
            </a:extLst>
          </p:cNvPr>
          <p:cNvSpPr>
            <a:spLocks noGrp="1"/>
          </p:cNvSpPr>
          <p:nvPr>
            <p:ph type="body" sz="quarter" idx="24"/>
          </p:nvPr>
        </p:nvSpPr>
        <p:spPr>
          <a:xfrm>
            <a:off x="6587736" y="5477256"/>
            <a:ext cx="1883664" cy="365760"/>
          </a:xfrm>
        </p:spPr>
        <p:txBody>
          <a:bodyPr anchor="t"/>
          <a:lstStyle>
            <a:lvl1pPr marL="0" indent="0" algn="ctr">
              <a:lnSpc>
                <a:spcPct val="100000"/>
              </a:lnSpc>
              <a:spcBef>
                <a:spcPts val="0"/>
              </a:spcBef>
              <a:buNone/>
              <a:defRPr sz="1400" b="0" cap="none" spc="0" baseline="0">
                <a:latin typeface="+mn-lt"/>
              </a:defRPr>
            </a:lvl1pPr>
          </a:lstStyle>
          <a:p>
            <a:pPr lvl="0"/>
            <a:r>
              <a:rPr lang="en-US"/>
              <a:t>Click to edit Master text styles</a:t>
            </a:r>
          </a:p>
        </p:txBody>
      </p:sp>
      <p:sp>
        <p:nvSpPr>
          <p:cNvPr id="15" name="Text Placeholder 6">
            <a:extLst>
              <a:ext uri="{FF2B5EF4-FFF2-40B4-BE49-F238E27FC236}">
                <a16:creationId xmlns:a16="http://schemas.microsoft.com/office/drawing/2014/main" id="{AAE93713-B7D7-8AA5-A8BF-59C7A0F464F2}"/>
              </a:ext>
            </a:extLst>
          </p:cNvPr>
          <p:cNvSpPr>
            <a:spLocks noGrp="1"/>
          </p:cNvSpPr>
          <p:nvPr>
            <p:ph type="body" sz="quarter" idx="25"/>
          </p:nvPr>
        </p:nvSpPr>
        <p:spPr>
          <a:xfrm>
            <a:off x="9456420" y="5477256"/>
            <a:ext cx="1883664" cy="365760"/>
          </a:xfrm>
        </p:spPr>
        <p:txBody>
          <a:bodyPr anchor="t"/>
          <a:lstStyle>
            <a:lvl1pPr marL="0" indent="0" algn="ctr">
              <a:lnSpc>
                <a:spcPct val="100000"/>
              </a:lnSpc>
              <a:spcBef>
                <a:spcPts val="0"/>
              </a:spcBef>
              <a:buNone/>
              <a:defRPr sz="1400" b="0" cap="none" spc="0" baseline="0">
                <a:latin typeface="+mn-lt"/>
              </a:defRPr>
            </a:lvl1pPr>
          </a:lstStyle>
          <a:p>
            <a:pPr lvl="0"/>
            <a:r>
              <a:rPr lang="en-US"/>
              <a:t>Click to edit Master text styles</a:t>
            </a:r>
          </a:p>
        </p:txBody>
      </p:sp>
    </p:spTree>
    <p:extLst>
      <p:ext uri="{BB962C8B-B14F-4D97-AF65-F5344CB8AC3E}">
        <p14:creationId xmlns:p14="http://schemas.microsoft.com/office/powerpoint/2010/main" val="2193134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71600-BED0-74AC-E859-D58783F02246}"/>
              </a:ext>
            </a:extLst>
          </p:cNvPr>
          <p:cNvSpPr>
            <a:spLocks noGrp="1"/>
          </p:cNvSpPr>
          <p:nvPr>
            <p:ph type="title"/>
          </p:nvPr>
        </p:nvSpPr>
        <p:spPr/>
        <p:txBody>
          <a:bodyPr/>
          <a:lstStyle/>
          <a:p>
            <a:r>
              <a:rPr lang="en-US"/>
              <a:t>Click to edit Master title style</a:t>
            </a:r>
          </a:p>
        </p:txBody>
      </p:sp>
      <p:sp>
        <p:nvSpPr>
          <p:cNvPr id="14" name="Rectangle 13">
            <a:extLst>
              <a:ext uri="{FF2B5EF4-FFF2-40B4-BE49-F238E27FC236}">
                <a16:creationId xmlns:a16="http://schemas.microsoft.com/office/drawing/2014/main" id="{37CF5505-6B6A-48E5-4975-2D3C5B735E22}"/>
              </a:ext>
            </a:extLst>
          </p:cNvPr>
          <p:cNvSpPr/>
          <p:nvPr userDrawn="1"/>
        </p:nvSpPr>
        <p:spPr>
          <a:xfrm>
            <a:off x="859536" y="1316736"/>
            <a:ext cx="1920240" cy="19202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B205CAC1-7E1B-02CD-1894-8E1B2435F15E}"/>
              </a:ext>
            </a:extLst>
          </p:cNvPr>
          <p:cNvSpPr/>
          <p:nvPr userDrawn="1"/>
        </p:nvSpPr>
        <p:spPr>
          <a:xfrm>
            <a:off x="9473184" y="1316736"/>
            <a:ext cx="1920240" cy="19202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3AC60B15-4ACB-C28D-352E-000AEA2C5356}"/>
              </a:ext>
            </a:extLst>
          </p:cNvPr>
          <p:cNvSpPr/>
          <p:nvPr userDrawn="1"/>
        </p:nvSpPr>
        <p:spPr>
          <a:xfrm>
            <a:off x="6601968" y="1316736"/>
            <a:ext cx="1920240" cy="19202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49FEE9F7-D771-4EFD-C9C4-3E9D3A7F5EDC}"/>
              </a:ext>
            </a:extLst>
          </p:cNvPr>
          <p:cNvSpPr/>
          <p:nvPr userDrawn="1"/>
        </p:nvSpPr>
        <p:spPr>
          <a:xfrm>
            <a:off x="3730752" y="1316736"/>
            <a:ext cx="1920240" cy="19202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Picture Placeholder 25">
            <a:extLst>
              <a:ext uri="{FF2B5EF4-FFF2-40B4-BE49-F238E27FC236}">
                <a16:creationId xmlns:a16="http://schemas.microsoft.com/office/drawing/2014/main" id="{5D79FB56-06D0-0403-1382-8CC187396650}"/>
              </a:ext>
            </a:extLst>
          </p:cNvPr>
          <p:cNvSpPr>
            <a:spLocks noGrp="1"/>
          </p:cNvSpPr>
          <p:nvPr>
            <p:ph type="pic" sz="quarter" idx="14"/>
          </p:nvPr>
        </p:nvSpPr>
        <p:spPr>
          <a:xfrm>
            <a:off x="1005840" y="1463040"/>
            <a:ext cx="1627632" cy="1627632"/>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27" name="Picture Placeholder 25">
            <a:extLst>
              <a:ext uri="{FF2B5EF4-FFF2-40B4-BE49-F238E27FC236}">
                <a16:creationId xmlns:a16="http://schemas.microsoft.com/office/drawing/2014/main" id="{761AD9FA-7307-5761-D0BA-429414231D6E}"/>
              </a:ext>
            </a:extLst>
          </p:cNvPr>
          <p:cNvSpPr>
            <a:spLocks noGrp="1"/>
          </p:cNvSpPr>
          <p:nvPr>
            <p:ph type="pic" sz="quarter" idx="15"/>
          </p:nvPr>
        </p:nvSpPr>
        <p:spPr>
          <a:xfrm>
            <a:off x="3877056" y="1463040"/>
            <a:ext cx="1627632" cy="1627632"/>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28" name="Picture Placeholder 25">
            <a:extLst>
              <a:ext uri="{FF2B5EF4-FFF2-40B4-BE49-F238E27FC236}">
                <a16:creationId xmlns:a16="http://schemas.microsoft.com/office/drawing/2014/main" id="{E90A1BAD-3EF2-3649-1433-36CC16B0077A}"/>
              </a:ext>
            </a:extLst>
          </p:cNvPr>
          <p:cNvSpPr>
            <a:spLocks noGrp="1"/>
          </p:cNvSpPr>
          <p:nvPr>
            <p:ph type="pic" sz="quarter" idx="16"/>
          </p:nvPr>
        </p:nvSpPr>
        <p:spPr>
          <a:xfrm>
            <a:off x="6748272" y="1463040"/>
            <a:ext cx="1627632" cy="1627632"/>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29" name="Picture Placeholder 25">
            <a:extLst>
              <a:ext uri="{FF2B5EF4-FFF2-40B4-BE49-F238E27FC236}">
                <a16:creationId xmlns:a16="http://schemas.microsoft.com/office/drawing/2014/main" id="{29620C04-A949-59BD-DB48-2D9657D56D93}"/>
              </a:ext>
            </a:extLst>
          </p:cNvPr>
          <p:cNvSpPr>
            <a:spLocks noGrp="1"/>
          </p:cNvSpPr>
          <p:nvPr>
            <p:ph type="pic" sz="quarter" idx="17"/>
          </p:nvPr>
        </p:nvSpPr>
        <p:spPr>
          <a:xfrm>
            <a:off x="9619488" y="1463040"/>
            <a:ext cx="1627632" cy="1627632"/>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3F66E54D-8BCB-94BE-96AC-1DF03BC8E380}"/>
              </a:ext>
            </a:extLst>
          </p:cNvPr>
          <p:cNvSpPr>
            <a:spLocks noGrp="1"/>
          </p:cNvSpPr>
          <p:nvPr>
            <p:ph type="body" sz="quarter" idx="18"/>
          </p:nvPr>
        </p:nvSpPr>
        <p:spPr>
          <a:xfrm>
            <a:off x="551871" y="3310128"/>
            <a:ext cx="2542032" cy="265176"/>
          </a:xfrm>
        </p:spPr>
        <p:txBody>
          <a:bodyPr anchor="ctr"/>
          <a:lstStyle>
            <a:lvl1pPr marL="0" indent="0" algn="ctr">
              <a:lnSpc>
                <a:spcPct val="100000"/>
              </a:lnSpc>
              <a:spcBef>
                <a:spcPts val="0"/>
              </a:spcBef>
              <a:buNone/>
              <a:defRPr sz="1600" b="1" cap="all" spc="20" baseline="0">
                <a:latin typeface="+mj-lt"/>
              </a:defRPr>
            </a:lvl1pPr>
          </a:lstStyle>
          <a:p>
            <a:pPr lvl="0"/>
            <a:r>
              <a:rPr lang="en-US"/>
              <a:t>Click to edit Master text styles</a:t>
            </a:r>
          </a:p>
        </p:txBody>
      </p:sp>
      <p:sp>
        <p:nvSpPr>
          <p:cNvPr id="8" name="Text Placeholder 6">
            <a:extLst>
              <a:ext uri="{FF2B5EF4-FFF2-40B4-BE49-F238E27FC236}">
                <a16:creationId xmlns:a16="http://schemas.microsoft.com/office/drawing/2014/main" id="{565E13D5-A494-5C7B-7D8B-ACC5A9CC2B38}"/>
              </a:ext>
            </a:extLst>
          </p:cNvPr>
          <p:cNvSpPr>
            <a:spLocks noGrp="1"/>
          </p:cNvSpPr>
          <p:nvPr>
            <p:ph type="body" sz="quarter" idx="19"/>
          </p:nvPr>
        </p:nvSpPr>
        <p:spPr>
          <a:xfrm>
            <a:off x="3425459" y="3310128"/>
            <a:ext cx="2542032" cy="265176"/>
          </a:xfrm>
        </p:spPr>
        <p:txBody>
          <a:bodyPr anchor="ctr"/>
          <a:lstStyle>
            <a:lvl1pPr marL="0" indent="0" algn="ctr">
              <a:lnSpc>
                <a:spcPct val="100000"/>
              </a:lnSpc>
              <a:spcBef>
                <a:spcPts val="0"/>
              </a:spcBef>
              <a:buNone/>
              <a:defRPr sz="1600" b="1" cap="all" spc="20" baseline="0">
                <a:latin typeface="+mj-lt"/>
              </a:defRPr>
            </a:lvl1pPr>
          </a:lstStyle>
          <a:p>
            <a:pPr lvl="0"/>
            <a:r>
              <a:rPr lang="en-US"/>
              <a:t>Click to edit Master text styles</a:t>
            </a:r>
          </a:p>
        </p:txBody>
      </p:sp>
      <p:sp>
        <p:nvSpPr>
          <p:cNvPr id="9" name="Text Placeholder 6">
            <a:extLst>
              <a:ext uri="{FF2B5EF4-FFF2-40B4-BE49-F238E27FC236}">
                <a16:creationId xmlns:a16="http://schemas.microsoft.com/office/drawing/2014/main" id="{A5E9E9DB-B904-0E52-F36E-875DEF5561C6}"/>
              </a:ext>
            </a:extLst>
          </p:cNvPr>
          <p:cNvSpPr>
            <a:spLocks noGrp="1"/>
          </p:cNvSpPr>
          <p:nvPr>
            <p:ph type="body" sz="quarter" idx="20"/>
          </p:nvPr>
        </p:nvSpPr>
        <p:spPr>
          <a:xfrm>
            <a:off x="6299047" y="3310128"/>
            <a:ext cx="2542032" cy="265176"/>
          </a:xfrm>
        </p:spPr>
        <p:txBody>
          <a:bodyPr anchor="ctr"/>
          <a:lstStyle>
            <a:lvl1pPr marL="0" indent="0" algn="ctr">
              <a:lnSpc>
                <a:spcPct val="100000"/>
              </a:lnSpc>
              <a:spcBef>
                <a:spcPts val="0"/>
              </a:spcBef>
              <a:buNone/>
              <a:defRPr sz="1600" b="1" cap="all" spc="20" baseline="0">
                <a:latin typeface="+mj-lt"/>
              </a:defRPr>
            </a:lvl1pPr>
          </a:lstStyle>
          <a:p>
            <a:pPr lvl="0"/>
            <a:r>
              <a:rPr lang="en-US"/>
              <a:t>Click to edit Master text styles</a:t>
            </a:r>
          </a:p>
        </p:txBody>
      </p:sp>
      <p:sp>
        <p:nvSpPr>
          <p:cNvPr id="10" name="Text Placeholder 6">
            <a:extLst>
              <a:ext uri="{FF2B5EF4-FFF2-40B4-BE49-F238E27FC236}">
                <a16:creationId xmlns:a16="http://schemas.microsoft.com/office/drawing/2014/main" id="{0AFAB388-1703-05B3-FF78-8BD61D0DBF60}"/>
              </a:ext>
            </a:extLst>
          </p:cNvPr>
          <p:cNvSpPr>
            <a:spLocks noGrp="1"/>
          </p:cNvSpPr>
          <p:nvPr>
            <p:ph type="body" sz="quarter" idx="21"/>
          </p:nvPr>
        </p:nvSpPr>
        <p:spPr>
          <a:xfrm>
            <a:off x="9172635" y="3310128"/>
            <a:ext cx="2542032" cy="265176"/>
          </a:xfrm>
        </p:spPr>
        <p:txBody>
          <a:bodyPr anchor="ctr"/>
          <a:lstStyle>
            <a:lvl1pPr marL="0" indent="0" algn="ctr">
              <a:lnSpc>
                <a:spcPct val="100000"/>
              </a:lnSpc>
              <a:spcBef>
                <a:spcPts val="0"/>
              </a:spcBef>
              <a:buNone/>
              <a:defRPr sz="1600" b="1" cap="all" spc="20" baseline="0">
                <a:latin typeface="+mj-lt"/>
              </a:defRPr>
            </a:lvl1pPr>
          </a:lstStyle>
          <a:p>
            <a:pPr lvl="0"/>
            <a:r>
              <a:rPr lang="en-US"/>
              <a:t>Click to edit Master text styles</a:t>
            </a:r>
          </a:p>
        </p:txBody>
      </p:sp>
      <p:sp>
        <p:nvSpPr>
          <p:cNvPr id="11" name="Text Placeholder 6">
            <a:extLst>
              <a:ext uri="{FF2B5EF4-FFF2-40B4-BE49-F238E27FC236}">
                <a16:creationId xmlns:a16="http://schemas.microsoft.com/office/drawing/2014/main" id="{BC0F7A7B-C617-73EF-C258-1DE68E292A55}"/>
              </a:ext>
            </a:extLst>
          </p:cNvPr>
          <p:cNvSpPr>
            <a:spLocks noGrp="1"/>
          </p:cNvSpPr>
          <p:nvPr>
            <p:ph type="body" sz="quarter" idx="22"/>
          </p:nvPr>
        </p:nvSpPr>
        <p:spPr>
          <a:xfrm>
            <a:off x="620451" y="3547872"/>
            <a:ext cx="2404872" cy="265176"/>
          </a:xfrm>
        </p:spPr>
        <p:txBody>
          <a:bodyPr anchor="ctr"/>
          <a:lstStyle>
            <a:lvl1pPr marL="0" indent="0" algn="ctr">
              <a:lnSpc>
                <a:spcPct val="100000"/>
              </a:lnSpc>
              <a:spcBef>
                <a:spcPts val="0"/>
              </a:spcBef>
              <a:buNone/>
              <a:defRPr sz="1400" b="0" cap="none" spc="20" baseline="0">
                <a:latin typeface="+mn-lt"/>
              </a:defRPr>
            </a:lvl1pPr>
          </a:lstStyle>
          <a:p>
            <a:pPr lvl="0"/>
            <a:r>
              <a:rPr lang="en-US"/>
              <a:t>Click to edit Master text styles</a:t>
            </a:r>
          </a:p>
        </p:txBody>
      </p:sp>
      <p:sp>
        <p:nvSpPr>
          <p:cNvPr id="12" name="Text Placeholder 6">
            <a:extLst>
              <a:ext uri="{FF2B5EF4-FFF2-40B4-BE49-F238E27FC236}">
                <a16:creationId xmlns:a16="http://schemas.microsoft.com/office/drawing/2014/main" id="{8505B010-0DE0-160A-8F55-99CBBD0B51C0}"/>
              </a:ext>
            </a:extLst>
          </p:cNvPr>
          <p:cNvSpPr>
            <a:spLocks noGrp="1"/>
          </p:cNvSpPr>
          <p:nvPr>
            <p:ph type="body" sz="quarter" idx="23"/>
          </p:nvPr>
        </p:nvSpPr>
        <p:spPr>
          <a:xfrm>
            <a:off x="3494039" y="3547872"/>
            <a:ext cx="2404872" cy="265176"/>
          </a:xfrm>
        </p:spPr>
        <p:txBody>
          <a:bodyPr anchor="ctr"/>
          <a:lstStyle>
            <a:lvl1pPr marL="0" indent="0" algn="ctr">
              <a:lnSpc>
                <a:spcPct val="100000"/>
              </a:lnSpc>
              <a:spcBef>
                <a:spcPts val="0"/>
              </a:spcBef>
              <a:buNone/>
              <a:defRPr sz="1400" b="0" cap="none" spc="20" baseline="0">
                <a:latin typeface="+mn-lt"/>
              </a:defRPr>
            </a:lvl1pPr>
          </a:lstStyle>
          <a:p>
            <a:pPr lvl="0"/>
            <a:r>
              <a:rPr lang="en-US"/>
              <a:t>Click to edit Master text styles</a:t>
            </a:r>
          </a:p>
        </p:txBody>
      </p:sp>
      <p:sp>
        <p:nvSpPr>
          <p:cNvPr id="13" name="Text Placeholder 6">
            <a:extLst>
              <a:ext uri="{FF2B5EF4-FFF2-40B4-BE49-F238E27FC236}">
                <a16:creationId xmlns:a16="http://schemas.microsoft.com/office/drawing/2014/main" id="{B587A03F-BE4E-C7A4-28CD-3B4C581E5537}"/>
              </a:ext>
            </a:extLst>
          </p:cNvPr>
          <p:cNvSpPr>
            <a:spLocks noGrp="1"/>
          </p:cNvSpPr>
          <p:nvPr>
            <p:ph type="body" sz="quarter" idx="24"/>
          </p:nvPr>
        </p:nvSpPr>
        <p:spPr>
          <a:xfrm>
            <a:off x="6367627" y="3547872"/>
            <a:ext cx="2404872" cy="265176"/>
          </a:xfrm>
        </p:spPr>
        <p:txBody>
          <a:bodyPr anchor="ctr"/>
          <a:lstStyle>
            <a:lvl1pPr marL="0" indent="0" algn="ctr">
              <a:lnSpc>
                <a:spcPct val="100000"/>
              </a:lnSpc>
              <a:spcBef>
                <a:spcPts val="0"/>
              </a:spcBef>
              <a:buNone/>
              <a:defRPr sz="1400" b="0" cap="none" spc="20" baseline="0">
                <a:latin typeface="+mn-lt"/>
              </a:defRPr>
            </a:lvl1pPr>
          </a:lstStyle>
          <a:p>
            <a:pPr lvl="0"/>
            <a:r>
              <a:rPr lang="en-US"/>
              <a:t>Click to edit Master text styles</a:t>
            </a:r>
          </a:p>
        </p:txBody>
      </p:sp>
      <p:sp>
        <p:nvSpPr>
          <p:cNvPr id="15" name="Text Placeholder 6">
            <a:extLst>
              <a:ext uri="{FF2B5EF4-FFF2-40B4-BE49-F238E27FC236}">
                <a16:creationId xmlns:a16="http://schemas.microsoft.com/office/drawing/2014/main" id="{AAE93713-B7D7-8AA5-A8BF-59C7A0F464F2}"/>
              </a:ext>
            </a:extLst>
          </p:cNvPr>
          <p:cNvSpPr>
            <a:spLocks noGrp="1"/>
          </p:cNvSpPr>
          <p:nvPr>
            <p:ph type="body" sz="quarter" idx="25"/>
          </p:nvPr>
        </p:nvSpPr>
        <p:spPr>
          <a:xfrm>
            <a:off x="9241215" y="3547872"/>
            <a:ext cx="2404872" cy="265176"/>
          </a:xfrm>
        </p:spPr>
        <p:txBody>
          <a:bodyPr anchor="ctr"/>
          <a:lstStyle>
            <a:lvl1pPr marL="0" indent="0" algn="ctr">
              <a:lnSpc>
                <a:spcPct val="100000"/>
              </a:lnSpc>
              <a:spcBef>
                <a:spcPts val="0"/>
              </a:spcBef>
              <a:buNone/>
              <a:defRPr sz="1400" b="0" cap="none" spc="20" baseline="0">
                <a:latin typeface="+mn-lt"/>
              </a:defRPr>
            </a:lvl1pPr>
          </a:lstStyle>
          <a:p>
            <a:pPr lvl="0"/>
            <a:r>
              <a:rPr lang="en-US"/>
              <a:t>Click to edit Master text styles</a:t>
            </a:r>
          </a:p>
        </p:txBody>
      </p:sp>
      <p:sp>
        <p:nvSpPr>
          <p:cNvPr id="6" name="Rectangle 5">
            <a:extLst>
              <a:ext uri="{FF2B5EF4-FFF2-40B4-BE49-F238E27FC236}">
                <a16:creationId xmlns:a16="http://schemas.microsoft.com/office/drawing/2014/main" id="{D2694D5D-D114-545E-8968-EE52F1FAACD9}"/>
              </a:ext>
            </a:extLst>
          </p:cNvPr>
          <p:cNvSpPr/>
          <p:nvPr userDrawn="1"/>
        </p:nvSpPr>
        <p:spPr>
          <a:xfrm>
            <a:off x="891094" y="4046638"/>
            <a:ext cx="1920240" cy="19202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21F0EA9-F152-D4A8-60CA-876313A12A0F}"/>
              </a:ext>
            </a:extLst>
          </p:cNvPr>
          <p:cNvSpPr/>
          <p:nvPr userDrawn="1"/>
        </p:nvSpPr>
        <p:spPr>
          <a:xfrm>
            <a:off x="9504742" y="4046638"/>
            <a:ext cx="1920240" cy="19202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5529A927-D447-C6DB-D0DF-295C86F7F543}"/>
              </a:ext>
            </a:extLst>
          </p:cNvPr>
          <p:cNvSpPr/>
          <p:nvPr userDrawn="1"/>
        </p:nvSpPr>
        <p:spPr>
          <a:xfrm>
            <a:off x="6633526" y="4046638"/>
            <a:ext cx="1920240" cy="19202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16B43E8A-FF02-8CD2-CA08-4C1AE2DC9896}"/>
              </a:ext>
            </a:extLst>
          </p:cNvPr>
          <p:cNvSpPr/>
          <p:nvPr userDrawn="1"/>
        </p:nvSpPr>
        <p:spPr>
          <a:xfrm>
            <a:off x="3762310" y="4046638"/>
            <a:ext cx="1920240" cy="19202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Picture Placeholder 25">
            <a:extLst>
              <a:ext uri="{FF2B5EF4-FFF2-40B4-BE49-F238E27FC236}">
                <a16:creationId xmlns:a16="http://schemas.microsoft.com/office/drawing/2014/main" id="{3132BE3B-1EE9-7716-ECB5-8BC0B89EAEBF}"/>
              </a:ext>
            </a:extLst>
          </p:cNvPr>
          <p:cNvSpPr>
            <a:spLocks noGrp="1"/>
          </p:cNvSpPr>
          <p:nvPr>
            <p:ph type="pic" sz="quarter" idx="26"/>
          </p:nvPr>
        </p:nvSpPr>
        <p:spPr>
          <a:xfrm>
            <a:off x="1037398" y="4192942"/>
            <a:ext cx="1627632" cy="1627632"/>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21" name="Picture Placeholder 25">
            <a:extLst>
              <a:ext uri="{FF2B5EF4-FFF2-40B4-BE49-F238E27FC236}">
                <a16:creationId xmlns:a16="http://schemas.microsoft.com/office/drawing/2014/main" id="{FE921522-E652-E53C-FF12-51A48357AF8D}"/>
              </a:ext>
            </a:extLst>
          </p:cNvPr>
          <p:cNvSpPr>
            <a:spLocks noGrp="1"/>
          </p:cNvSpPr>
          <p:nvPr>
            <p:ph type="pic" sz="quarter" idx="27"/>
          </p:nvPr>
        </p:nvSpPr>
        <p:spPr>
          <a:xfrm>
            <a:off x="3908614" y="4192942"/>
            <a:ext cx="1627632" cy="1627632"/>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25" name="Picture Placeholder 25">
            <a:extLst>
              <a:ext uri="{FF2B5EF4-FFF2-40B4-BE49-F238E27FC236}">
                <a16:creationId xmlns:a16="http://schemas.microsoft.com/office/drawing/2014/main" id="{214CB254-16F9-3553-594E-EB218F232065}"/>
              </a:ext>
            </a:extLst>
          </p:cNvPr>
          <p:cNvSpPr>
            <a:spLocks noGrp="1"/>
          </p:cNvSpPr>
          <p:nvPr>
            <p:ph type="pic" sz="quarter" idx="28"/>
          </p:nvPr>
        </p:nvSpPr>
        <p:spPr>
          <a:xfrm>
            <a:off x="6779830" y="4192942"/>
            <a:ext cx="1627632" cy="1627632"/>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30" name="Picture Placeholder 25">
            <a:extLst>
              <a:ext uri="{FF2B5EF4-FFF2-40B4-BE49-F238E27FC236}">
                <a16:creationId xmlns:a16="http://schemas.microsoft.com/office/drawing/2014/main" id="{7A9EC28A-341B-93AD-0878-FD6FB1FA09A8}"/>
              </a:ext>
            </a:extLst>
          </p:cNvPr>
          <p:cNvSpPr>
            <a:spLocks noGrp="1"/>
          </p:cNvSpPr>
          <p:nvPr>
            <p:ph type="pic" sz="quarter" idx="29"/>
          </p:nvPr>
        </p:nvSpPr>
        <p:spPr>
          <a:xfrm>
            <a:off x="9651046" y="4192942"/>
            <a:ext cx="1627632" cy="1627632"/>
          </a:xfrm>
          <a:ln w="12700">
            <a:solidFill>
              <a:schemeClr val="tx1"/>
            </a:solidFill>
          </a:ln>
        </p:spPr>
        <p:txBody>
          <a:bodyPr anchor="ctr"/>
          <a:lstStyle>
            <a:lvl1pPr marL="0" indent="0" algn="ctr">
              <a:buNone/>
              <a:defRPr sz="1200"/>
            </a:lvl1pPr>
          </a:lstStyle>
          <a:p>
            <a:r>
              <a:rPr lang="en-US"/>
              <a:t>Click icon to add picture</a:t>
            </a:r>
            <a:endParaRPr lang="en-US" dirty="0"/>
          </a:p>
        </p:txBody>
      </p:sp>
      <p:sp>
        <p:nvSpPr>
          <p:cNvPr id="31" name="Text Placeholder 6">
            <a:extLst>
              <a:ext uri="{FF2B5EF4-FFF2-40B4-BE49-F238E27FC236}">
                <a16:creationId xmlns:a16="http://schemas.microsoft.com/office/drawing/2014/main" id="{F9600B41-7AC1-4AB3-D477-3DED96C45DA5}"/>
              </a:ext>
            </a:extLst>
          </p:cNvPr>
          <p:cNvSpPr>
            <a:spLocks noGrp="1"/>
          </p:cNvSpPr>
          <p:nvPr>
            <p:ph type="body" sz="quarter" idx="30"/>
          </p:nvPr>
        </p:nvSpPr>
        <p:spPr>
          <a:xfrm>
            <a:off x="583429" y="6040030"/>
            <a:ext cx="2542032" cy="265176"/>
          </a:xfrm>
        </p:spPr>
        <p:txBody>
          <a:bodyPr anchor="ctr"/>
          <a:lstStyle>
            <a:lvl1pPr marL="0" indent="0" algn="ctr">
              <a:lnSpc>
                <a:spcPct val="100000"/>
              </a:lnSpc>
              <a:spcBef>
                <a:spcPts val="0"/>
              </a:spcBef>
              <a:buNone/>
              <a:defRPr sz="1600" b="1" cap="all" spc="20" baseline="0">
                <a:latin typeface="+mj-lt"/>
              </a:defRPr>
            </a:lvl1pPr>
          </a:lstStyle>
          <a:p>
            <a:pPr lvl="0"/>
            <a:r>
              <a:rPr lang="en-US"/>
              <a:t>Click to edit Master text styles</a:t>
            </a:r>
          </a:p>
        </p:txBody>
      </p:sp>
      <p:sp>
        <p:nvSpPr>
          <p:cNvPr id="32" name="Text Placeholder 6">
            <a:extLst>
              <a:ext uri="{FF2B5EF4-FFF2-40B4-BE49-F238E27FC236}">
                <a16:creationId xmlns:a16="http://schemas.microsoft.com/office/drawing/2014/main" id="{F047050C-D925-8024-FE84-059D6ED498B8}"/>
              </a:ext>
            </a:extLst>
          </p:cNvPr>
          <p:cNvSpPr>
            <a:spLocks noGrp="1"/>
          </p:cNvSpPr>
          <p:nvPr>
            <p:ph type="body" sz="quarter" idx="31"/>
          </p:nvPr>
        </p:nvSpPr>
        <p:spPr>
          <a:xfrm>
            <a:off x="3457017" y="6040030"/>
            <a:ext cx="2542032" cy="265176"/>
          </a:xfrm>
        </p:spPr>
        <p:txBody>
          <a:bodyPr anchor="ctr"/>
          <a:lstStyle>
            <a:lvl1pPr marL="0" indent="0" algn="ctr">
              <a:lnSpc>
                <a:spcPct val="100000"/>
              </a:lnSpc>
              <a:spcBef>
                <a:spcPts val="0"/>
              </a:spcBef>
              <a:buNone/>
              <a:defRPr sz="1600" b="1" cap="all" spc="20" baseline="0">
                <a:latin typeface="+mj-lt"/>
              </a:defRPr>
            </a:lvl1pPr>
          </a:lstStyle>
          <a:p>
            <a:pPr lvl="0"/>
            <a:r>
              <a:rPr lang="en-US"/>
              <a:t>Click to edit Master text styles</a:t>
            </a:r>
          </a:p>
        </p:txBody>
      </p:sp>
      <p:sp>
        <p:nvSpPr>
          <p:cNvPr id="33" name="Text Placeholder 6">
            <a:extLst>
              <a:ext uri="{FF2B5EF4-FFF2-40B4-BE49-F238E27FC236}">
                <a16:creationId xmlns:a16="http://schemas.microsoft.com/office/drawing/2014/main" id="{FA98DD5A-5CCF-06EC-A37C-6B8F73DEA24B}"/>
              </a:ext>
            </a:extLst>
          </p:cNvPr>
          <p:cNvSpPr>
            <a:spLocks noGrp="1"/>
          </p:cNvSpPr>
          <p:nvPr>
            <p:ph type="body" sz="quarter" idx="32"/>
          </p:nvPr>
        </p:nvSpPr>
        <p:spPr>
          <a:xfrm>
            <a:off x="6330605" y="6040030"/>
            <a:ext cx="2542032" cy="265176"/>
          </a:xfrm>
        </p:spPr>
        <p:txBody>
          <a:bodyPr anchor="ctr"/>
          <a:lstStyle>
            <a:lvl1pPr marL="0" indent="0" algn="ctr">
              <a:lnSpc>
                <a:spcPct val="100000"/>
              </a:lnSpc>
              <a:spcBef>
                <a:spcPts val="0"/>
              </a:spcBef>
              <a:buNone/>
              <a:defRPr sz="1600" b="1" cap="all" spc="20" baseline="0">
                <a:latin typeface="+mj-lt"/>
              </a:defRPr>
            </a:lvl1pPr>
          </a:lstStyle>
          <a:p>
            <a:pPr lvl="0"/>
            <a:r>
              <a:rPr lang="en-US"/>
              <a:t>Click to edit Master text styles</a:t>
            </a:r>
          </a:p>
        </p:txBody>
      </p:sp>
      <p:sp>
        <p:nvSpPr>
          <p:cNvPr id="34" name="Text Placeholder 6">
            <a:extLst>
              <a:ext uri="{FF2B5EF4-FFF2-40B4-BE49-F238E27FC236}">
                <a16:creationId xmlns:a16="http://schemas.microsoft.com/office/drawing/2014/main" id="{36E51CF1-6CE1-4C2B-B0F3-E27AC9D8E07B}"/>
              </a:ext>
            </a:extLst>
          </p:cNvPr>
          <p:cNvSpPr>
            <a:spLocks noGrp="1"/>
          </p:cNvSpPr>
          <p:nvPr>
            <p:ph type="body" sz="quarter" idx="33"/>
          </p:nvPr>
        </p:nvSpPr>
        <p:spPr>
          <a:xfrm>
            <a:off x="9204193" y="6040030"/>
            <a:ext cx="2542032" cy="265176"/>
          </a:xfrm>
        </p:spPr>
        <p:txBody>
          <a:bodyPr anchor="ctr"/>
          <a:lstStyle>
            <a:lvl1pPr marL="0" indent="0" algn="ctr">
              <a:lnSpc>
                <a:spcPct val="100000"/>
              </a:lnSpc>
              <a:spcBef>
                <a:spcPts val="0"/>
              </a:spcBef>
              <a:buNone/>
              <a:defRPr sz="1600" b="1" cap="all" spc="20" baseline="0">
                <a:latin typeface="+mj-lt"/>
              </a:defRPr>
            </a:lvl1pPr>
          </a:lstStyle>
          <a:p>
            <a:pPr lvl="0"/>
            <a:r>
              <a:rPr lang="en-US"/>
              <a:t>Click to edit Master text styles</a:t>
            </a:r>
          </a:p>
        </p:txBody>
      </p:sp>
      <p:sp>
        <p:nvSpPr>
          <p:cNvPr id="35" name="Text Placeholder 6">
            <a:extLst>
              <a:ext uri="{FF2B5EF4-FFF2-40B4-BE49-F238E27FC236}">
                <a16:creationId xmlns:a16="http://schemas.microsoft.com/office/drawing/2014/main" id="{2E220CFE-09FA-9F6C-0140-22550E40408B}"/>
              </a:ext>
            </a:extLst>
          </p:cNvPr>
          <p:cNvSpPr>
            <a:spLocks noGrp="1"/>
          </p:cNvSpPr>
          <p:nvPr>
            <p:ph type="body" sz="quarter" idx="34"/>
          </p:nvPr>
        </p:nvSpPr>
        <p:spPr>
          <a:xfrm>
            <a:off x="620451" y="6281928"/>
            <a:ext cx="2404872" cy="265176"/>
          </a:xfrm>
        </p:spPr>
        <p:txBody>
          <a:bodyPr anchor="ctr"/>
          <a:lstStyle>
            <a:lvl1pPr marL="0" indent="0" algn="ctr">
              <a:lnSpc>
                <a:spcPct val="100000"/>
              </a:lnSpc>
              <a:spcBef>
                <a:spcPts val="0"/>
              </a:spcBef>
              <a:buNone/>
              <a:defRPr sz="1400" b="0" cap="none" spc="20" baseline="0">
                <a:latin typeface="+mn-lt"/>
              </a:defRPr>
            </a:lvl1pPr>
          </a:lstStyle>
          <a:p>
            <a:pPr lvl="0"/>
            <a:r>
              <a:rPr lang="en-US"/>
              <a:t>Click to edit Master text styles</a:t>
            </a:r>
          </a:p>
        </p:txBody>
      </p:sp>
      <p:sp>
        <p:nvSpPr>
          <p:cNvPr id="36" name="Text Placeholder 6">
            <a:extLst>
              <a:ext uri="{FF2B5EF4-FFF2-40B4-BE49-F238E27FC236}">
                <a16:creationId xmlns:a16="http://schemas.microsoft.com/office/drawing/2014/main" id="{2CD098FD-F755-DEEF-961D-C2CD950DD44B}"/>
              </a:ext>
            </a:extLst>
          </p:cNvPr>
          <p:cNvSpPr>
            <a:spLocks noGrp="1"/>
          </p:cNvSpPr>
          <p:nvPr>
            <p:ph type="body" sz="quarter" idx="35"/>
          </p:nvPr>
        </p:nvSpPr>
        <p:spPr>
          <a:xfrm>
            <a:off x="3494039" y="6281928"/>
            <a:ext cx="2404872" cy="265176"/>
          </a:xfrm>
        </p:spPr>
        <p:txBody>
          <a:bodyPr anchor="ctr"/>
          <a:lstStyle>
            <a:lvl1pPr marL="0" indent="0" algn="ctr">
              <a:lnSpc>
                <a:spcPct val="100000"/>
              </a:lnSpc>
              <a:spcBef>
                <a:spcPts val="0"/>
              </a:spcBef>
              <a:buNone/>
              <a:defRPr sz="1400" b="0" cap="none" spc="20" baseline="0">
                <a:latin typeface="+mn-lt"/>
              </a:defRPr>
            </a:lvl1pPr>
          </a:lstStyle>
          <a:p>
            <a:pPr lvl="0"/>
            <a:r>
              <a:rPr lang="en-US"/>
              <a:t>Click to edit Master text styles</a:t>
            </a:r>
          </a:p>
        </p:txBody>
      </p:sp>
      <p:sp>
        <p:nvSpPr>
          <p:cNvPr id="37" name="Text Placeholder 6">
            <a:extLst>
              <a:ext uri="{FF2B5EF4-FFF2-40B4-BE49-F238E27FC236}">
                <a16:creationId xmlns:a16="http://schemas.microsoft.com/office/drawing/2014/main" id="{7B8F406E-5772-0785-778D-9C3A53DF0139}"/>
              </a:ext>
            </a:extLst>
          </p:cNvPr>
          <p:cNvSpPr>
            <a:spLocks noGrp="1"/>
          </p:cNvSpPr>
          <p:nvPr>
            <p:ph type="body" sz="quarter" idx="36"/>
          </p:nvPr>
        </p:nvSpPr>
        <p:spPr>
          <a:xfrm>
            <a:off x="6367627" y="6281928"/>
            <a:ext cx="2404872" cy="265176"/>
          </a:xfrm>
        </p:spPr>
        <p:txBody>
          <a:bodyPr anchor="ctr"/>
          <a:lstStyle>
            <a:lvl1pPr marL="0" indent="0" algn="ctr">
              <a:lnSpc>
                <a:spcPct val="100000"/>
              </a:lnSpc>
              <a:spcBef>
                <a:spcPts val="0"/>
              </a:spcBef>
              <a:buNone/>
              <a:defRPr sz="1400" b="0" cap="none" spc="20" baseline="0">
                <a:latin typeface="+mn-lt"/>
              </a:defRPr>
            </a:lvl1pPr>
          </a:lstStyle>
          <a:p>
            <a:pPr lvl="0"/>
            <a:r>
              <a:rPr lang="en-US"/>
              <a:t>Click to edit Master text styles</a:t>
            </a:r>
          </a:p>
        </p:txBody>
      </p:sp>
      <p:sp>
        <p:nvSpPr>
          <p:cNvPr id="38" name="Text Placeholder 6">
            <a:extLst>
              <a:ext uri="{FF2B5EF4-FFF2-40B4-BE49-F238E27FC236}">
                <a16:creationId xmlns:a16="http://schemas.microsoft.com/office/drawing/2014/main" id="{FD8160AF-264D-1536-7344-9E2C417A0791}"/>
              </a:ext>
            </a:extLst>
          </p:cNvPr>
          <p:cNvSpPr>
            <a:spLocks noGrp="1"/>
          </p:cNvSpPr>
          <p:nvPr>
            <p:ph type="body" sz="quarter" idx="37"/>
          </p:nvPr>
        </p:nvSpPr>
        <p:spPr>
          <a:xfrm>
            <a:off x="9241215" y="6281928"/>
            <a:ext cx="2404872" cy="265176"/>
          </a:xfrm>
        </p:spPr>
        <p:txBody>
          <a:bodyPr anchor="ctr"/>
          <a:lstStyle>
            <a:lvl1pPr marL="0" indent="0" algn="ctr">
              <a:lnSpc>
                <a:spcPct val="100000"/>
              </a:lnSpc>
              <a:spcBef>
                <a:spcPts val="0"/>
              </a:spcBef>
              <a:buNone/>
              <a:defRPr sz="1400" b="0" cap="none" spc="20" baseline="0">
                <a:latin typeface="+mn-lt"/>
              </a:defRPr>
            </a:lvl1pPr>
          </a:lstStyle>
          <a:p>
            <a:pPr lvl="0"/>
            <a:r>
              <a:rPr lang="en-US"/>
              <a:t>Click to edit Master text styles</a:t>
            </a:r>
          </a:p>
        </p:txBody>
      </p:sp>
    </p:spTree>
    <p:extLst>
      <p:ext uri="{BB962C8B-B14F-4D97-AF65-F5344CB8AC3E}">
        <p14:creationId xmlns:p14="http://schemas.microsoft.com/office/powerpoint/2010/main" val="2607378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78801671-5354-25B9-AE33-6658E5653412}"/>
              </a:ext>
            </a:extLst>
          </p:cNvPr>
          <p:cNvSpPr>
            <a:spLocks noGrp="1"/>
          </p:cNvSpPr>
          <p:nvPr>
            <p:ph type="pic" sz="quarter" idx="13"/>
          </p:nvPr>
        </p:nvSpPr>
        <p:spPr>
          <a:xfrm>
            <a:off x="-19050" y="2075688"/>
            <a:ext cx="12188952" cy="1417320"/>
          </a:xfrm>
          <a:prstGeom prst="rect">
            <a:avLst/>
          </a:prstGeom>
        </p:spPr>
        <p:txBody>
          <a:bodyPr wrap="square">
            <a:noAutofit/>
          </a:bodyPr>
          <a:lstStyle>
            <a:lvl1pPr marL="0" indent="0" algn="ctr">
              <a:buNone/>
              <a:defRPr sz="1800"/>
            </a:lvl1pPr>
          </a:lstStyle>
          <a:p>
            <a:r>
              <a:rPr lang="en-US"/>
              <a:t>Click icon to add picture</a:t>
            </a:r>
            <a:endParaRPr lang="en-US" dirty="0"/>
          </a:p>
        </p:txBody>
      </p:sp>
      <p:sp>
        <p:nvSpPr>
          <p:cNvPr id="17" name="Text Placeholder 16">
            <a:extLst>
              <a:ext uri="{FF2B5EF4-FFF2-40B4-BE49-F238E27FC236}">
                <a16:creationId xmlns:a16="http://schemas.microsoft.com/office/drawing/2014/main" id="{0351F93D-D965-F520-0596-E03E472A49E5}"/>
              </a:ext>
            </a:extLst>
          </p:cNvPr>
          <p:cNvSpPr>
            <a:spLocks noGrp="1"/>
          </p:cNvSpPr>
          <p:nvPr>
            <p:ph type="body" sz="quarter" idx="18"/>
          </p:nvPr>
        </p:nvSpPr>
        <p:spPr>
          <a:xfrm>
            <a:off x="571500" y="2327104"/>
            <a:ext cx="1828979" cy="914489"/>
          </a:xfrm>
          <a:custGeom>
            <a:avLst/>
            <a:gdLst>
              <a:gd name="connsiteX0" fmla="*/ 91449 w 1828979"/>
              <a:gd name="connsiteY0" fmla="*/ 0 h 914489"/>
              <a:gd name="connsiteX1" fmla="*/ 1737530 w 1828979"/>
              <a:gd name="connsiteY1" fmla="*/ 0 h 914489"/>
              <a:gd name="connsiteX2" fmla="*/ 1828979 w 1828979"/>
              <a:gd name="connsiteY2" fmla="*/ 91449 h 914489"/>
              <a:gd name="connsiteX3" fmla="*/ 1828979 w 1828979"/>
              <a:gd name="connsiteY3" fmla="*/ 823040 h 914489"/>
              <a:gd name="connsiteX4" fmla="*/ 1737530 w 1828979"/>
              <a:gd name="connsiteY4" fmla="*/ 914489 h 914489"/>
              <a:gd name="connsiteX5" fmla="*/ 91449 w 1828979"/>
              <a:gd name="connsiteY5" fmla="*/ 914489 h 914489"/>
              <a:gd name="connsiteX6" fmla="*/ 0 w 1828979"/>
              <a:gd name="connsiteY6" fmla="*/ 823040 h 914489"/>
              <a:gd name="connsiteX7" fmla="*/ 0 w 1828979"/>
              <a:gd name="connsiteY7" fmla="*/ 91449 h 914489"/>
              <a:gd name="connsiteX8" fmla="*/ 91449 w 1828979"/>
              <a:gd name="connsiteY8" fmla="*/ 0 h 91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979" h="914489">
                <a:moveTo>
                  <a:pt x="91449" y="0"/>
                </a:moveTo>
                <a:lnTo>
                  <a:pt x="1737530" y="0"/>
                </a:lnTo>
                <a:cubicBezTo>
                  <a:pt x="1788036" y="0"/>
                  <a:pt x="1828979" y="40943"/>
                  <a:pt x="1828979" y="91449"/>
                </a:cubicBezTo>
                <a:lnTo>
                  <a:pt x="1828979" y="823040"/>
                </a:lnTo>
                <a:cubicBezTo>
                  <a:pt x="1828979" y="873546"/>
                  <a:pt x="1788036" y="914489"/>
                  <a:pt x="1737530" y="914489"/>
                </a:cubicBezTo>
                <a:lnTo>
                  <a:pt x="91449" y="914489"/>
                </a:lnTo>
                <a:cubicBezTo>
                  <a:pt x="40943" y="914489"/>
                  <a:pt x="0" y="873546"/>
                  <a:pt x="0" y="823040"/>
                </a:cubicBezTo>
                <a:lnTo>
                  <a:pt x="0" y="91449"/>
                </a:lnTo>
                <a:cubicBezTo>
                  <a:pt x="0" y="40943"/>
                  <a:pt x="40943" y="0"/>
                  <a:pt x="91449" y="0"/>
                </a:cubicBezTo>
                <a:close/>
              </a:path>
            </a:pathLst>
          </a:custGeom>
          <a:solidFill>
            <a:schemeClr val="accent2"/>
          </a:solidFill>
        </p:spPr>
        <p:txBody>
          <a:bodyPr wrap="square" anchor="ctr">
            <a:noAutofit/>
          </a:bodyPr>
          <a:lstStyle>
            <a:lvl1pPr marL="0" indent="0" algn="ctr">
              <a:lnSpc>
                <a:spcPct val="100000"/>
              </a:lnSpc>
              <a:spcBef>
                <a:spcPts val="0"/>
              </a:spcBef>
              <a:buNone/>
              <a:defRPr sz="1800" b="1" cap="none" spc="0" baseline="0">
                <a:solidFill>
                  <a:schemeClr val="bg1"/>
                </a:solidFill>
                <a:latin typeface="+mj-lt"/>
              </a:defRPr>
            </a:lvl1pPr>
          </a:lstStyle>
          <a:p>
            <a:pPr lvl="0"/>
            <a:r>
              <a:rPr lang="en-US"/>
              <a:t>Click to edit Master text styles</a:t>
            </a:r>
          </a:p>
        </p:txBody>
      </p:sp>
      <p:sp>
        <p:nvSpPr>
          <p:cNvPr id="2" name="Title 1">
            <a:extLst>
              <a:ext uri="{FF2B5EF4-FFF2-40B4-BE49-F238E27FC236}">
                <a16:creationId xmlns:a16="http://schemas.microsoft.com/office/drawing/2014/main" id="{24171600-BED0-74AC-E859-D58783F02246}"/>
              </a:ext>
            </a:extLst>
          </p:cNvPr>
          <p:cNvSpPr>
            <a:spLocks noGrp="1"/>
          </p:cNvSpPr>
          <p:nvPr>
            <p:ph type="title"/>
          </p:nvPr>
        </p:nvSpPr>
        <p:spPr>
          <a:xfrm>
            <a:off x="585216" y="548640"/>
            <a:ext cx="11000232" cy="713232"/>
          </a:xfrm>
        </p:spPr>
        <p:txBody>
          <a:bodyPr lIns="91440" tIns="45720" rIns="91440" bIns="45720"/>
          <a:lstStyle/>
          <a:p>
            <a:r>
              <a:rPr lang="en-US"/>
              <a:t>Click to edit Master title style</a:t>
            </a:r>
          </a:p>
        </p:txBody>
      </p:sp>
      <p:sp>
        <p:nvSpPr>
          <p:cNvPr id="3" name="Date Placeholder 2">
            <a:extLst>
              <a:ext uri="{FF2B5EF4-FFF2-40B4-BE49-F238E27FC236}">
                <a16:creationId xmlns:a16="http://schemas.microsoft.com/office/drawing/2014/main" id="{F8A0642D-F9B7-ABDD-56F1-C71B524A7900}"/>
              </a:ext>
            </a:extLst>
          </p:cNvPr>
          <p:cNvSpPr>
            <a:spLocks noGrp="1"/>
          </p:cNvSpPr>
          <p:nvPr>
            <p:ph type="dt" sz="half" idx="10"/>
          </p:nvPr>
        </p:nvSpPr>
        <p:spPr/>
        <p:txBody>
          <a:bodyPr/>
          <a:lstStyle/>
          <a:p>
            <a:r>
              <a:rPr lang="en-US" dirty="0"/>
              <a:t>20XX</a:t>
            </a:r>
          </a:p>
        </p:txBody>
      </p:sp>
      <p:sp>
        <p:nvSpPr>
          <p:cNvPr id="4" name="Slide Number Placeholder 3">
            <a:extLst>
              <a:ext uri="{FF2B5EF4-FFF2-40B4-BE49-F238E27FC236}">
                <a16:creationId xmlns:a16="http://schemas.microsoft.com/office/drawing/2014/main" id="{2CF20FC0-560E-9B91-B06D-87FEC1642A37}"/>
              </a:ext>
            </a:extLst>
          </p:cNvPr>
          <p:cNvSpPr>
            <a:spLocks noGrp="1"/>
          </p:cNvSpPr>
          <p:nvPr>
            <p:ph type="sldNum" sz="quarter" idx="11"/>
          </p:nvPr>
        </p:nvSpPr>
        <p:spPr/>
        <p:txBody>
          <a:bodyPr/>
          <a:lstStyle/>
          <a:p>
            <a:fld id="{B776CE9F-4BD8-A748-847B-B97BB3C5BACA}" type="slidenum">
              <a:rPr lang="en-US" smtClean="0"/>
              <a:pPr/>
              <a:t>‹#›</a:t>
            </a:fld>
            <a:endParaRPr lang="en-US" dirty="0"/>
          </a:p>
        </p:txBody>
      </p:sp>
      <p:sp>
        <p:nvSpPr>
          <p:cNvPr id="5" name="Footer Placeholder 4">
            <a:extLst>
              <a:ext uri="{FF2B5EF4-FFF2-40B4-BE49-F238E27FC236}">
                <a16:creationId xmlns:a16="http://schemas.microsoft.com/office/drawing/2014/main" id="{2AD479E1-9472-4ACD-160F-8E0AF3DC343D}"/>
              </a:ext>
            </a:extLst>
          </p:cNvPr>
          <p:cNvSpPr>
            <a:spLocks noGrp="1"/>
          </p:cNvSpPr>
          <p:nvPr>
            <p:ph type="ftr" sz="quarter" idx="12"/>
          </p:nvPr>
        </p:nvSpPr>
        <p:spPr/>
        <p:txBody>
          <a:bodyPr/>
          <a:lstStyle/>
          <a:p>
            <a:r>
              <a:rPr lang="en-US" dirty="0"/>
              <a:t>Presentation title</a:t>
            </a:r>
          </a:p>
        </p:txBody>
      </p:sp>
      <p:sp>
        <p:nvSpPr>
          <p:cNvPr id="11" name="Text Placeholder 6">
            <a:extLst>
              <a:ext uri="{FF2B5EF4-FFF2-40B4-BE49-F238E27FC236}">
                <a16:creationId xmlns:a16="http://schemas.microsoft.com/office/drawing/2014/main" id="{BC0F7A7B-C617-73EF-C258-1DE68E292A55}"/>
              </a:ext>
            </a:extLst>
          </p:cNvPr>
          <p:cNvSpPr>
            <a:spLocks noGrp="1"/>
          </p:cNvSpPr>
          <p:nvPr>
            <p:ph type="body" sz="quarter" idx="22"/>
          </p:nvPr>
        </p:nvSpPr>
        <p:spPr>
          <a:xfrm>
            <a:off x="576072" y="3648456"/>
            <a:ext cx="1828800" cy="950976"/>
          </a:xfrm>
        </p:spPr>
        <p:txBody>
          <a:bodyPr anchor="t"/>
          <a:lstStyle>
            <a:lvl1pPr marL="0" indent="0" algn="ctr">
              <a:lnSpc>
                <a:spcPct val="100000"/>
              </a:lnSpc>
              <a:spcBef>
                <a:spcPts val="0"/>
              </a:spcBef>
              <a:buNone/>
              <a:defRPr sz="1400" b="0" cap="none" spc="0" baseline="0">
                <a:latin typeface="Georgia Pro" panose="02040502050405020303" pitchFamily="18" charset="0"/>
              </a:defRPr>
            </a:lvl1pPr>
          </a:lstStyle>
          <a:p>
            <a:pPr lvl="0"/>
            <a:r>
              <a:rPr lang="en-US"/>
              <a:t>Click to edit Master text styles</a:t>
            </a:r>
          </a:p>
        </p:txBody>
      </p:sp>
      <p:sp>
        <p:nvSpPr>
          <p:cNvPr id="18" name="Text Placeholder 17">
            <a:extLst>
              <a:ext uri="{FF2B5EF4-FFF2-40B4-BE49-F238E27FC236}">
                <a16:creationId xmlns:a16="http://schemas.microsoft.com/office/drawing/2014/main" id="{97B23B82-FE48-691B-0614-E1EBC6726660}"/>
              </a:ext>
            </a:extLst>
          </p:cNvPr>
          <p:cNvSpPr>
            <a:spLocks noGrp="1"/>
          </p:cNvSpPr>
          <p:nvPr>
            <p:ph type="body" sz="quarter" idx="26"/>
          </p:nvPr>
        </p:nvSpPr>
        <p:spPr>
          <a:xfrm>
            <a:off x="2858643" y="2327104"/>
            <a:ext cx="1828979" cy="914489"/>
          </a:xfrm>
          <a:custGeom>
            <a:avLst/>
            <a:gdLst>
              <a:gd name="connsiteX0" fmla="*/ 91449 w 1828979"/>
              <a:gd name="connsiteY0" fmla="*/ 0 h 914489"/>
              <a:gd name="connsiteX1" fmla="*/ 1737530 w 1828979"/>
              <a:gd name="connsiteY1" fmla="*/ 0 h 914489"/>
              <a:gd name="connsiteX2" fmla="*/ 1828979 w 1828979"/>
              <a:gd name="connsiteY2" fmla="*/ 91449 h 914489"/>
              <a:gd name="connsiteX3" fmla="*/ 1828979 w 1828979"/>
              <a:gd name="connsiteY3" fmla="*/ 823040 h 914489"/>
              <a:gd name="connsiteX4" fmla="*/ 1737530 w 1828979"/>
              <a:gd name="connsiteY4" fmla="*/ 914489 h 914489"/>
              <a:gd name="connsiteX5" fmla="*/ 91449 w 1828979"/>
              <a:gd name="connsiteY5" fmla="*/ 914489 h 914489"/>
              <a:gd name="connsiteX6" fmla="*/ 0 w 1828979"/>
              <a:gd name="connsiteY6" fmla="*/ 823040 h 914489"/>
              <a:gd name="connsiteX7" fmla="*/ 0 w 1828979"/>
              <a:gd name="connsiteY7" fmla="*/ 91449 h 914489"/>
              <a:gd name="connsiteX8" fmla="*/ 91449 w 1828979"/>
              <a:gd name="connsiteY8" fmla="*/ 0 h 91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979" h="914489">
                <a:moveTo>
                  <a:pt x="91449" y="0"/>
                </a:moveTo>
                <a:lnTo>
                  <a:pt x="1737530" y="0"/>
                </a:lnTo>
                <a:cubicBezTo>
                  <a:pt x="1788036" y="0"/>
                  <a:pt x="1828979" y="40943"/>
                  <a:pt x="1828979" y="91449"/>
                </a:cubicBezTo>
                <a:lnTo>
                  <a:pt x="1828979" y="823040"/>
                </a:lnTo>
                <a:cubicBezTo>
                  <a:pt x="1828979" y="873546"/>
                  <a:pt x="1788036" y="914489"/>
                  <a:pt x="1737530" y="914489"/>
                </a:cubicBezTo>
                <a:lnTo>
                  <a:pt x="91449" y="914489"/>
                </a:lnTo>
                <a:cubicBezTo>
                  <a:pt x="40943" y="914489"/>
                  <a:pt x="0" y="873546"/>
                  <a:pt x="0" y="823040"/>
                </a:cubicBezTo>
                <a:lnTo>
                  <a:pt x="0" y="91449"/>
                </a:lnTo>
                <a:cubicBezTo>
                  <a:pt x="0" y="40943"/>
                  <a:pt x="40943" y="0"/>
                  <a:pt x="91449" y="0"/>
                </a:cubicBezTo>
                <a:close/>
              </a:path>
            </a:pathLst>
          </a:custGeom>
          <a:solidFill>
            <a:schemeClr val="accent2"/>
          </a:solidFill>
        </p:spPr>
        <p:txBody>
          <a:bodyPr wrap="square" anchor="ctr">
            <a:noAutofit/>
          </a:bodyPr>
          <a:lstStyle>
            <a:lvl1pPr marL="0" indent="0" algn="ctr">
              <a:lnSpc>
                <a:spcPct val="100000"/>
              </a:lnSpc>
              <a:spcBef>
                <a:spcPts val="0"/>
              </a:spcBef>
              <a:buNone/>
              <a:defRPr sz="1800" b="1" cap="none" spc="0" baseline="0">
                <a:solidFill>
                  <a:schemeClr val="bg1"/>
                </a:solidFill>
                <a:latin typeface="+mj-lt"/>
              </a:defRPr>
            </a:lvl1pPr>
          </a:lstStyle>
          <a:p>
            <a:pPr lvl="0"/>
            <a:r>
              <a:rPr lang="en-US"/>
              <a:t>Click to edit Master text styles</a:t>
            </a:r>
          </a:p>
        </p:txBody>
      </p:sp>
      <p:sp>
        <p:nvSpPr>
          <p:cNvPr id="19" name="Text Placeholder 18">
            <a:extLst>
              <a:ext uri="{FF2B5EF4-FFF2-40B4-BE49-F238E27FC236}">
                <a16:creationId xmlns:a16="http://schemas.microsoft.com/office/drawing/2014/main" id="{BC38ADFA-DB10-BC5C-BC22-FDE36D0C70D8}"/>
              </a:ext>
            </a:extLst>
          </p:cNvPr>
          <p:cNvSpPr>
            <a:spLocks noGrp="1"/>
          </p:cNvSpPr>
          <p:nvPr>
            <p:ph type="body" sz="quarter" idx="27"/>
          </p:nvPr>
        </p:nvSpPr>
        <p:spPr>
          <a:xfrm>
            <a:off x="5145786" y="2327104"/>
            <a:ext cx="1828979" cy="914489"/>
          </a:xfrm>
          <a:custGeom>
            <a:avLst/>
            <a:gdLst>
              <a:gd name="connsiteX0" fmla="*/ 91449 w 1828979"/>
              <a:gd name="connsiteY0" fmla="*/ 0 h 914489"/>
              <a:gd name="connsiteX1" fmla="*/ 1737530 w 1828979"/>
              <a:gd name="connsiteY1" fmla="*/ 0 h 914489"/>
              <a:gd name="connsiteX2" fmla="*/ 1828979 w 1828979"/>
              <a:gd name="connsiteY2" fmla="*/ 91449 h 914489"/>
              <a:gd name="connsiteX3" fmla="*/ 1828979 w 1828979"/>
              <a:gd name="connsiteY3" fmla="*/ 823040 h 914489"/>
              <a:gd name="connsiteX4" fmla="*/ 1737530 w 1828979"/>
              <a:gd name="connsiteY4" fmla="*/ 914489 h 914489"/>
              <a:gd name="connsiteX5" fmla="*/ 91449 w 1828979"/>
              <a:gd name="connsiteY5" fmla="*/ 914489 h 914489"/>
              <a:gd name="connsiteX6" fmla="*/ 0 w 1828979"/>
              <a:gd name="connsiteY6" fmla="*/ 823040 h 914489"/>
              <a:gd name="connsiteX7" fmla="*/ 0 w 1828979"/>
              <a:gd name="connsiteY7" fmla="*/ 91449 h 914489"/>
              <a:gd name="connsiteX8" fmla="*/ 91449 w 1828979"/>
              <a:gd name="connsiteY8" fmla="*/ 0 h 91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979" h="914489">
                <a:moveTo>
                  <a:pt x="91449" y="0"/>
                </a:moveTo>
                <a:lnTo>
                  <a:pt x="1737530" y="0"/>
                </a:lnTo>
                <a:cubicBezTo>
                  <a:pt x="1788036" y="0"/>
                  <a:pt x="1828979" y="40943"/>
                  <a:pt x="1828979" y="91449"/>
                </a:cubicBezTo>
                <a:lnTo>
                  <a:pt x="1828979" y="823040"/>
                </a:lnTo>
                <a:cubicBezTo>
                  <a:pt x="1828979" y="873546"/>
                  <a:pt x="1788036" y="914489"/>
                  <a:pt x="1737530" y="914489"/>
                </a:cubicBezTo>
                <a:lnTo>
                  <a:pt x="91449" y="914489"/>
                </a:lnTo>
                <a:cubicBezTo>
                  <a:pt x="40943" y="914489"/>
                  <a:pt x="0" y="873546"/>
                  <a:pt x="0" y="823040"/>
                </a:cubicBezTo>
                <a:lnTo>
                  <a:pt x="0" y="91449"/>
                </a:lnTo>
                <a:cubicBezTo>
                  <a:pt x="0" y="40943"/>
                  <a:pt x="40943" y="0"/>
                  <a:pt x="91449" y="0"/>
                </a:cubicBezTo>
                <a:close/>
              </a:path>
            </a:pathLst>
          </a:custGeom>
          <a:solidFill>
            <a:schemeClr val="accent2"/>
          </a:solidFill>
        </p:spPr>
        <p:txBody>
          <a:bodyPr wrap="square" anchor="ctr">
            <a:noAutofit/>
          </a:bodyPr>
          <a:lstStyle>
            <a:lvl1pPr marL="0" indent="0" algn="ctr">
              <a:lnSpc>
                <a:spcPct val="100000"/>
              </a:lnSpc>
              <a:spcBef>
                <a:spcPts val="0"/>
              </a:spcBef>
              <a:buNone/>
              <a:defRPr sz="1800" b="1" cap="none" spc="0" baseline="0">
                <a:solidFill>
                  <a:schemeClr val="bg1"/>
                </a:solidFill>
                <a:latin typeface="+mj-lt"/>
              </a:defRPr>
            </a:lvl1pPr>
          </a:lstStyle>
          <a:p>
            <a:pPr lvl="0"/>
            <a:r>
              <a:rPr lang="en-US"/>
              <a:t>Click to edit Master text styles</a:t>
            </a:r>
          </a:p>
        </p:txBody>
      </p:sp>
      <p:sp>
        <p:nvSpPr>
          <p:cNvPr id="21" name="Text Placeholder 20">
            <a:extLst>
              <a:ext uri="{FF2B5EF4-FFF2-40B4-BE49-F238E27FC236}">
                <a16:creationId xmlns:a16="http://schemas.microsoft.com/office/drawing/2014/main" id="{23303E63-49FF-BF6A-65B2-B3791D5E8E92}"/>
              </a:ext>
            </a:extLst>
          </p:cNvPr>
          <p:cNvSpPr>
            <a:spLocks noGrp="1"/>
          </p:cNvSpPr>
          <p:nvPr>
            <p:ph type="body" sz="quarter" idx="28"/>
          </p:nvPr>
        </p:nvSpPr>
        <p:spPr>
          <a:xfrm>
            <a:off x="7432929" y="2327104"/>
            <a:ext cx="1828979" cy="914489"/>
          </a:xfrm>
          <a:custGeom>
            <a:avLst/>
            <a:gdLst>
              <a:gd name="connsiteX0" fmla="*/ 91449 w 1828979"/>
              <a:gd name="connsiteY0" fmla="*/ 0 h 914489"/>
              <a:gd name="connsiteX1" fmla="*/ 1737530 w 1828979"/>
              <a:gd name="connsiteY1" fmla="*/ 0 h 914489"/>
              <a:gd name="connsiteX2" fmla="*/ 1828979 w 1828979"/>
              <a:gd name="connsiteY2" fmla="*/ 91449 h 914489"/>
              <a:gd name="connsiteX3" fmla="*/ 1828979 w 1828979"/>
              <a:gd name="connsiteY3" fmla="*/ 823040 h 914489"/>
              <a:gd name="connsiteX4" fmla="*/ 1737530 w 1828979"/>
              <a:gd name="connsiteY4" fmla="*/ 914489 h 914489"/>
              <a:gd name="connsiteX5" fmla="*/ 91449 w 1828979"/>
              <a:gd name="connsiteY5" fmla="*/ 914489 h 914489"/>
              <a:gd name="connsiteX6" fmla="*/ 0 w 1828979"/>
              <a:gd name="connsiteY6" fmla="*/ 823040 h 914489"/>
              <a:gd name="connsiteX7" fmla="*/ 0 w 1828979"/>
              <a:gd name="connsiteY7" fmla="*/ 91449 h 914489"/>
              <a:gd name="connsiteX8" fmla="*/ 91449 w 1828979"/>
              <a:gd name="connsiteY8" fmla="*/ 0 h 91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979" h="914489">
                <a:moveTo>
                  <a:pt x="91449" y="0"/>
                </a:moveTo>
                <a:lnTo>
                  <a:pt x="1737530" y="0"/>
                </a:lnTo>
                <a:cubicBezTo>
                  <a:pt x="1788036" y="0"/>
                  <a:pt x="1828979" y="40943"/>
                  <a:pt x="1828979" y="91449"/>
                </a:cubicBezTo>
                <a:lnTo>
                  <a:pt x="1828979" y="823040"/>
                </a:lnTo>
                <a:cubicBezTo>
                  <a:pt x="1828979" y="873546"/>
                  <a:pt x="1788036" y="914489"/>
                  <a:pt x="1737530" y="914489"/>
                </a:cubicBezTo>
                <a:lnTo>
                  <a:pt x="91449" y="914489"/>
                </a:lnTo>
                <a:cubicBezTo>
                  <a:pt x="40943" y="914489"/>
                  <a:pt x="0" y="873546"/>
                  <a:pt x="0" y="823040"/>
                </a:cubicBezTo>
                <a:lnTo>
                  <a:pt x="0" y="91449"/>
                </a:lnTo>
                <a:cubicBezTo>
                  <a:pt x="0" y="40943"/>
                  <a:pt x="40943" y="0"/>
                  <a:pt x="91449" y="0"/>
                </a:cubicBezTo>
                <a:close/>
              </a:path>
            </a:pathLst>
          </a:custGeom>
          <a:solidFill>
            <a:schemeClr val="accent2"/>
          </a:solidFill>
        </p:spPr>
        <p:txBody>
          <a:bodyPr wrap="square" anchor="ctr">
            <a:noAutofit/>
          </a:bodyPr>
          <a:lstStyle>
            <a:lvl1pPr marL="0" indent="0" algn="ctr">
              <a:lnSpc>
                <a:spcPct val="100000"/>
              </a:lnSpc>
              <a:spcBef>
                <a:spcPts val="0"/>
              </a:spcBef>
              <a:buNone/>
              <a:defRPr sz="1800" b="1" cap="none" spc="0" baseline="0">
                <a:solidFill>
                  <a:schemeClr val="bg1"/>
                </a:solidFill>
                <a:latin typeface="+mj-lt"/>
              </a:defRPr>
            </a:lvl1pPr>
          </a:lstStyle>
          <a:p>
            <a:pPr lvl="0"/>
            <a:r>
              <a:rPr lang="en-US"/>
              <a:t>Click to edit Master text styles</a:t>
            </a:r>
          </a:p>
        </p:txBody>
      </p:sp>
      <p:sp>
        <p:nvSpPr>
          <p:cNvPr id="30" name="Text Placeholder 29">
            <a:extLst>
              <a:ext uri="{FF2B5EF4-FFF2-40B4-BE49-F238E27FC236}">
                <a16:creationId xmlns:a16="http://schemas.microsoft.com/office/drawing/2014/main" id="{019BCBF8-9A0B-77E4-5DF7-8CD785D7591D}"/>
              </a:ext>
            </a:extLst>
          </p:cNvPr>
          <p:cNvSpPr>
            <a:spLocks noGrp="1"/>
          </p:cNvSpPr>
          <p:nvPr>
            <p:ph type="body" sz="quarter" idx="30"/>
          </p:nvPr>
        </p:nvSpPr>
        <p:spPr>
          <a:xfrm>
            <a:off x="9720072" y="2327104"/>
            <a:ext cx="1828979" cy="914489"/>
          </a:xfrm>
          <a:custGeom>
            <a:avLst/>
            <a:gdLst>
              <a:gd name="connsiteX0" fmla="*/ 91449 w 1828979"/>
              <a:gd name="connsiteY0" fmla="*/ 0 h 914489"/>
              <a:gd name="connsiteX1" fmla="*/ 1737530 w 1828979"/>
              <a:gd name="connsiteY1" fmla="*/ 0 h 914489"/>
              <a:gd name="connsiteX2" fmla="*/ 1828979 w 1828979"/>
              <a:gd name="connsiteY2" fmla="*/ 91449 h 914489"/>
              <a:gd name="connsiteX3" fmla="*/ 1828979 w 1828979"/>
              <a:gd name="connsiteY3" fmla="*/ 823040 h 914489"/>
              <a:gd name="connsiteX4" fmla="*/ 1737530 w 1828979"/>
              <a:gd name="connsiteY4" fmla="*/ 914489 h 914489"/>
              <a:gd name="connsiteX5" fmla="*/ 91449 w 1828979"/>
              <a:gd name="connsiteY5" fmla="*/ 914489 h 914489"/>
              <a:gd name="connsiteX6" fmla="*/ 0 w 1828979"/>
              <a:gd name="connsiteY6" fmla="*/ 823040 h 914489"/>
              <a:gd name="connsiteX7" fmla="*/ 0 w 1828979"/>
              <a:gd name="connsiteY7" fmla="*/ 91449 h 914489"/>
              <a:gd name="connsiteX8" fmla="*/ 91449 w 1828979"/>
              <a:gd name="connsiteY8" fmla="*/ 0 h 91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979" h="914489">
                <a:moveTo>
                  <a:pt x="91449" y="0"/>
                </a:moveTo>
                <a:lnTo>
                  <a:pt x="1737530" y="0"/>
                </a:lnTo>
                <a:cubicBezTo>
                  <a:pt x="1788036" y="0"/>
                  <a:pt x="1828979" y="40943"/>
                  <a:pt x="1828979" y="91449"/>
                </a:cubicBezTo>
                <a:lnTo>
                  <a:pt x="1828979" y="823040"/>
                </a:lnTo>
                <a:cubicBezTo>
                  <a:pt x="1828979" y="873546"/>
                  <a:pt x="1788036" y="914489"/>
                  <a:pt x="1737530" y="914489"/>
                </a:cubicBezTo>
                <a:lnTo>
                  <a:pt x="91449" y="914489"/>
                </a:lnTo>
                <a:cubicBezTo>
                  <a:pt x="40943" y="914489"/>
                  <a:pt x="0" y="873546"/>
                  <a:pt x="0" y="823040"/>
                </a:cubicBezTo>
                <a:lnTo>
                  <a:pt x="0" y="91449"/>
                </a:lnTo>
                <a:cubicBezTo>
                  <a:pt x="0" y="40943"/>
                  <a:pt x="40943" y="0"/>
                  <a:pt x="91449" y="0"/>
                </a:cubicBezTo>
                <a:close/>
              </a:path>
            </a:pathLst>
          </a:custGeom>
          <a:solidFill>
            <a:schemeClr val="accent2"/>
          </a:solidFill>
        </p:spPr>
        <p:txBody>
          <a:bodyPr wrap="square" anchor="ctr">
            <a:noAutofit/>
          </a:bodyPr>
          <a:lstStyle>
            <a:lvl1pPr marL="0" indent="0" algn="ctr">
              <a:lnSpc>
                <a:spcPct val="100000"/>
              </a:lnSpc>
              <a:spcBef>
                <a:spcPts val="0"/>
              </a:spcBef>
              <a:buNone/>
              <a:defRPr sz="1800" b="1" cap="none" spc="0" baseline="0">
                <a:solidFill>
                  <a:schemeClr val="bg1"/>
                </a:solidFill>
                <a:latin typeface="+mj-lt"/>
              </a:defRPr>
            </a:lvl1pPr>
          </a:lstStyle>
          <a:p>
            <a:pPr lvl="0"/>
            <a:r>
              <a:rPr lang="en-US"/>
              <a:t>Click to edit Master text styles</a:t>
            </a:r>
          </a:p>
        </p:txBody>
      </p:sp>
      <p:sp>
        <p:nvSpPr>
          <p:cNvPr id="31" name="Text Placeholder 6">
            <a:extLst>
              <a:ext uri="{FF2B5EF4-FFF2-40B4-BE49-F238E27FC236}">
                <a16:creationId xmlns:a16="http://schemas.microsoft.com/office/drawing/2014/main" id="{370E1F27-CA25-CC83-8648-BD2FF6566290}"/>
              </a:ext>
            </a:extLst>
          </p:cNvPr>
          <p:cNvSpPr>
            <a:spLocks noGrp="1"/>
          </p:cNvSpPr>
          <p:nvPr>
            <p:ph type="body" sz="quarter" idx="31"/>
          </p:nvPr>
        </p:nvSpPr>
        <p:spPr>
          <a:xfrm>
            <a:off x="2862072" y="3648456"/>
            <a:ext cx="1828800" cy="950976"/>
          </a:xfrm>
        </p:spPr>
        <p:txBody>
          <a:bodyPr anchor="t"/>
          <a:lstStyle>
            <a:lvl1pPr marL="0" indent="0" algn="ctr">
              <a:lnSpc>
                <a:spcPct val="100000"/>
              </a:lnSpc>
              <a:spcBef>
                <a:spcPts val="0"/>
              </a:spcBef>
              <a:buNone/>
              <a:defRPr sz="1400" b="0" cap="none" spc="0" baseline="0">
                <a:latin typeface="Georgia Pro" panose="02040502050405020303" pitchFamily="18" charset="0"/>
              </a:defRPr>
            </a:lvl1pPr>
          </a:lstStyle>
          <a:p>
            <a:pPr lvl="0"/>
            <a:r>
              <a:rPr lang="en-US"/>
              <a:t>Click to edit Master text styles</a:t>
            </a:r>
          </a:p>
        </p:txBody>
      </p:sp>
      <p:sp>
        <p:nvSpPr>
          <p:cNvPr id="32" name="Text Placeholder 6">
            <a:extLst>
              <a:ext uri="{FF2B5EF4-FFF2-40B4-BE49-F238E27FC236}">
                <a16:creationId xmlns:a16="http://schemas.microsoft.com/office/drawing/2014/main" id="{06E2DAC1-4D59-B9A9-D3E3-8469F6A80648}"/>
              </a:ext>
            </a:extLst>
          </p:cNvPr>
          <p:cNvSpPr>
            <a:spLocks noGrp="1"/>
          </p:cNvSpPr>
          <p:nvPr>
            <p:ph type="body" sz="quarter" idx="32"/>
          </p:nvPr>
        </p:nvSpPr>
        <p:spPr>
          <a:xfrm>
            <a:off x="5148072" y="3648456"/>
            <a:ext cx="1828800" cy="950976"/>
          </a:xfrm>
        </p:spPr>
        <p:txBody>
          <a:bodyPr anchor="t"/>
          <a:lstStyle>
            <a:lvl1pPr marL="0" indent="0" algn="ctr">
              <a:lnSpc>
                <a:spcPct val="100000"/>
              </a:lnSpc>
              <a:spcBef>
                <a:spcPts val="0"/>
              </a:spcBef>
              <a:buNone/>
              <a:defRPr sz="1400" b="0" cap="none" spc="0" baseline="0">
                <a:latin typeface="Georgia Pro" panose="02040502050405020303" pitchFamily="18" charset="0"/>
              </a:defRPr>
            </a:lvl1pPr>
          </a:lstStyle>
          <a:p>
            <a:pPr lvl="0"/>
            <a:r>
              <a:rPr lang="en-US"/>
              <a:t>Click to edit Master text styles</a:t>
            </a:r>
          </a:p>
        </p:txBody>
      </p:sp>
      <p:sp>
        <p:nvSpPr>
          <p:cNvPr id="33" name="Text Placeholder 6">
            <a:extLst>
              <a:ext uri="{FF2B5EF4-FFF2-40B4-BE49-F238E27FC236}">
                <a16:creationId xmlns:a16="http://schemas.microsoft.com/office/drawing/2014/main" id="{7CCFBD73-F10F-920A-8618-49FA1D1D7B3E}"/>
              </a:ext>
            </a:extLst>
          </p:cNvPr>
          <p:cNvSpPr>
            <a:spLocks noGrp="1"/>
          </p:cNvSpPr>
          <p:nvPr>
            <p:ph type="body" sz="quarter" idx="33"/>
          </p:nvPr>
        </p:nvSpPr>
        <p:spPr>
          <a:xfrm>
            <a:off x="7434072" y="3648456"/>
            <a:ext cx="1828800" cy="950976"/>
          </a:xfrm>
        </p:spPr>
        <p:txBody>
          <a:bodyPr anchor="t"/>
          <a:lstStyle>
            <a:lvl1pPr marL="0" indent="0" algn="ctr">
              <a:lnSpc>
                <a:spcPct val="100000"/>
              </a:lnSpc>
              <a:spcBef>
                <a:spcPts val="0"/>
              </a:spcBef>
              <a:buNone/>
              <a:defRPr sz="1400" b="0" cap="none" spc="0" baseline="0">
                <a:latin typeface="Georgia Pro" panose="02040502050405020303" pitchFamily="18" charset="0"/>
              </a:defRPr>
            </a:lvl1pPr>
          </a:lstStyle>
          <a:p>
            <a:pPr lvl="0"/>
            <a:r>
              <a:rPr lang="en-US"/>
              <a:t>Click to edit Master text styles</a:t>
            </a:r>
          </a:p>
        </p:txBody>
      </p:sp>
      <p:sp>
        <p:nvSpPr>
          <p:cNvPr id="34" name="Text Placeholder 6">
            <a:extLst>
              <a:ext uri="{FF2B5EF4-FFF2-40B4-BE49-F238E27FC236}">
                <a16:creationId xmlns:a16="http://schemas.microsoft.com/office/drawing/2014/main" id="{28FCF34F-43DD-F6CD-17E8-071731386710}"/>
              </a:ext>
            </a:extLst>
          </p:cNvPr>
          <p:cNvSpPr>
            <a:spLocks noGrp="1"/>
          </p:cNvSpPr>
          <p:nvPr>
            <p:ph type="body" sz="quarter" idx="34"/>
          </p:nvPr>
        </p:nvSpPr>
        <p:spPr>
          <a:xfrm>
            <a:off x="9720072" y="3648456"/>
            <a:ext cx="1828800" cy="950976"/>
          </a:xfrm>
        </p:spPr>
        <p:txBody>
          <a:bodyPr anchor="t"/>
          <a:lstStyle>
            <a:lvl1pPr marL="0" indent="0" algn="ctr">
              <a:lnSpc>
                <a:spcPct val="100000"/>
              </a:lnSpc>
              <a:spcBef>
                <a:spcPts val="0"/>
              </a:spcBef>
              <a:buNone/>
              <a:defRPr sz="1400" b="0" cap="none" spc="0" baseline="0">
                <a:latin typeface="Georgia Pro" panose="02040502050405020303" pitchFamily="18" charset="0"/>
              </a:defRPr>
            </a:lvl1pPr>
          </a:lstStyle>
          <a:p>
            <a:pPr lvl="0"/>
            <a:r>
              <a:rPr lang="en-US"/>
              <a:t>Click to edit Master text styles</a:t>
            </a:r>
          </a:p>
        </p:txBody>
      </p:sp>
    </p:spTree>
    <p:extLst>
      <p:ext uri="{BB962C8B-B14F-4D97-AF65-F5344CB8AC3E}">
        <p14:creationId xmlns:p14="http://schemas.microsoft.com/office/powerpoint/2010/main" val="427323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BBE271D-58B4-99E6-362C-DD1C21F4B814}"/>
              </a:ext>
            </a:extLst>
          </p:cNvPr>
          <p:cNvSpPr>
            <a:spLocks noGrp="1"/>
          </p:cNvSpPr>
          <p:nvPr>
            <p:ph type="body" idx="1"/>
          </p:nvPr>
        </p:nvSpPr>
        <p:spPr>
          <a:xfrm>
            <a:off x="768096" y="1673352"/>
            <a:ext cx="5157216" cy="338328"/>
          </a:xfrm>
        </p:spPr>
        <p:txBody>
          <a:bodyPr anchor="t"/>
          <a:lstStyle>
            <a:lvl1pPr marL="0" indent="0">
              <a:buNone/>
              <a:defRPr sz="18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46393B-EA4C-7241-94FA-169F6C1D5B40}"/>
              </a:ext>
            </a:extLst>
          </p:cNvPr>
          <p:cNvSpPr>
            <a:spLocks noGrp="1"/>
          </p:cNvSpPr>
          <p:nvPr>
            <p:ph sz="half" idx="2"/>
          </p:nvPr>
        </p:nvSpPr>
        <p:spPr>
          <a:xfrm>
            <a:off x="530352" y="2176272"/>
            <a:ext cx="4443984" cy="1563624"/>
          </a:xfrm>
        </p:spPr>
        <p:txBody>
          <a:bodyPr/>
          <a:lstStyle>
            <a:lvl1pPr marL="228600" indent="-228600">
              <a:lnSpc>
                <a:spcPct val="100000"/>
              </a:lnSpc>
              <a:buFont typeface="Courier New" panose="02070309020205020404" pitchFamily="49" charset="0"/>
              <a:buChar char="o"/>
              <a:defRPr sz="1400"/>
            </a:lvl1pPr>
            <a:lvl2pPr marL="685800" indent="-228600">
              <a:lnSpc>
                <a:spcPct val="100000"/>
              </a:lnSpc>
              <a:buFont typeface="Courier New" panose="02070309020205020404" pitchFamily="49" charset="0"/>
              <a:buChar char="o"/>
              <a:defRPr sz="1400"/>
            </a:lvl2pPr>
            <a:lvl3pPr marL="1143000" indent="-228600">
              <a:lnSpc>
                <a:spcPct val="100000"/>
              </a:lnSpc>
              <a:buFont typeface="Courier New" panose="02070309020205020404" pitchFamily="49" charset="0"/>
              <a:buChar char="o"/>
              <a:defRPr sz="1400"/>
            </a:lvl3pPr>
            <a:lvl4pPr marL="1600200" indent="-228600">
              <a:lnSpc>
                <a:spcPct val="100000"/>
              </a:lnSpc>
              <a:buFont typeface="Courier New" panose="02070309020205020404" pitchFamily="49" charset="0"/>
              <a:buChar char="o"/>
              <a:defRPr sz="1400"/>
            </a:lvl4pPr>
            <a:lvl5pPr marL="2114550" indent="-228600">
              <a:lnSpc>
                <a:spcPct val="100000"/>
              </a:lnSpc>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FFA20A9-6C2F-89E2-1241-5281CF14E878}"/>
              </a:ext>
            </a:extLst>
          </p:cNvPr>
          <p:cNvSpPr>
            <a:spLocks noGrp="1"/>
          </p:cNvSpPr>
          <p:nvPr>
            <p:ph type="body" sz="quarter" idx="3"/>
          </p:nvPr>
        </p:nvSpPr>
        <p:spPr>
          <a:xfrm>
            <a:off x="768096" y="4114800"/>
            <a:ext cx="5157216" cy="338328"/>
          </a:xfrm>
        </p:spPr>
        <p:txBody>
          <a:bodyPr anchor="t"/>
          <a:lstStyle>
            <a:lvl1pPr marL="0" indent="0">
              <a:buNone/>
              <a:defRPr sz="18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4BBA64-3944-C0BE-4D5F-2745DA48BF33}"/>
              </a:ext>
            </a:extLst>
          </p:cNvPr>
          <p:cNvSpPr>
            <a:spLocks noGrp="1"/>
          </p:cNvSpPr>
          <p:nvPr>
            <p:ph sz="quarter" idx="4"/>
          </p:nvPr>
        </p:nvSpPr>
        <p:spPr>
          <a:xfrm>
            <a:off x="530352" y="4617720"/>
            <a:ext cx="4443984" cy="1563624"/>
          </a:xfrm>
        </p:spPr>
        <p:txBody>
          <a:bodyPr/>
          <a:lstStyle>
            <a:lvl1pPr marL="228600" indent="-228600">
              <a:lnSpc>
                <a:spcPct val="100000"/>
              </a:lnSpc>
              <a:buFont typeface="Courier New" panose="02070309020205020404" pitchFamily="49" charset="0"/>
              <a:buChar char="o"/>
              <a:defRPr sz="1400"/>
            </a:lvl1pPr>
            <a:lvl2pPr marL="685800" indent="-228600">
              <a:lnSpc>
                <a:spcPct val="100000"/>
              </a:lnSpc>
              <a:buFont typeface="Courier New" panose="02070309020205020404" pitchFamily="49" charset="0"/>
              <a:buChar char="o"/>
              <a:defRPr sz="1400"/>
            </a:lvl2pPr>
            <a:lvl3pPr marL="1143000" indent="-228600">
              <a:lnSpc>
                <a:spcPct val="100000"/>
              </a:lnSpc>
              <a:buFont typeface="Courier New" panose="02070309020205020404" pitchFamily="49" charset="0"/>
              <a:buChar char="o"/>
              <a:defRPr sz="1400"/>
            </a:lvl3pPr>
            <a:lvl4pPr marL="1600200" indent="-228600">
              <a:lnSpc>
                <a:spcPct val="100000"/>
              </a:lnSpc>
              <a:buFont typeface="Courier New" panose="02070309020205020404" pitchFamily="49" charset="0"/>
              <a:buChar char="o"/>
              <a:defRPr sz="1400"/>
            </a:lvl4pPr>
            <a:lvl5pPr marL="2114550" indent="-228600">
              <a:lnSpc>
                <a:spcPct val="100000"/>
              </a:lnSpc>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73DB55E-AAE4-9CE0-F3F5-42FC0405B9C3}"/>
              </a:ext>
            </a:extLst>
          </p:cNvPr>
          <p:cNvSpPr>
            <a:spLocks noGrp="1"/>
          </p:cNvSpPr>
          <p:nvPr>
            <p:ph type="dt" sz="half" idx="10"/>
          </p:nvPr>
        </p:nvSpPr>
        <p:spPr/>
        <p:txBody>
          <a:bodyPr/>
          <a:lstStyle/>
          <a:p>
            <a:r>
              <a:rPr lang="en-US" dirty="0"/>
              <a:t>20XX</a:t>
            </a:r>
          </a:p>
        </p:txBody>
      </p:sp>
      <p:sp>
        <p:nvSpPr>
          <p:cNvPr id="8" name="Footer Placeholder 7">
            <a:extLst>
              <a:ext uri="{FF2B5EF4-FFF2-40B4-BE49-F238E27FC236}">
                <a16:creationId xmlns:a16="http://schemas.microsoft.com/office/drawing/2014/main" id="{82F402FF-5F4B-360D-40AE-AAD766288A56}"/>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5CA09ACC-3E58-495F-2609-AA1164DD08AD}"/>
              </a:ext>
            </a:extLst>
          </p:cNvPr>
          <p:cNvSpPr>
            <a:spLocks noGrp="1"/>
          </p:cNvSpPr>
          <p:nvPr>
            <p:ph type="sldNum" sz="quarter" idx="12"/>
          </p:nvPr>
        </p:nvSpPr>
        <p:spPr/>
        <p:txBody>
          <a:bodyPr/>
          <a:lstStyle/>
          <a:p>
            <a:fld id="{B776CE9F-4BD8-A748-847B-B97BB3C5BACA}" type="slidenum">
              <a:rPr lang="en-US" smtClean="0"/>
              <a:t>‹#›</a:t>
            </a:fld>
            <a:endParaRPr lang="en-US" dirty="0"/>
          </a:p>
        </p:txBody>
      </p:sp>
      <p:sp>
        <p:nvSpPr>
          <p:cNvPr id="10" name="Title 9">
            <a:extLst>
              <a:ext uri="{FF2B5EF4-FFF2-40B4-BE49-F238E27FC236}">
                <a16:creationId xmlns:a16="http://schemas.microsoft.com/office/drawing/2014/main" id="{50F7DD41-68BA-5ED4-4C63-7E8F329A5506}"/>
              </a:ext>
            </a:extLst>
          </p:cNvPr>
          <p:cNvSpPr>
            <a:spLocks noGrp="1"/>
          </p:cNvSpPr>
          <p:nvPr>
            <p:ph type="title"/>
          </p:nvPr>
        </p:nvSpPr>
        <p:spPr>
          <a:xfrm>
            <a:off x="448056" y="539496"/>
            <a:ext cx="6480264" cy="713232"/>
          </a:xfrm>
        </p:spPr>
        <p:txBody>
          <a:bodyPr/>
          <a:lstStyle>
            <a:lvl1pPr algn="l">
              <a:defRPr/>
            </a:lvl1pPr>
          </a:lstStyle>
          <a:p>
            <a:r>
              <a:rPr lang="en-US"/>
              <a:t>Click to edit Master title style</a:t>
            </a:r>
            <a:endParaRPr lang="en-US" dirty="0"/>
          </a:p>
        </p:txBody>
      </p:sp>
      <p:sp>
        <p:nvSpPr>
          <p:cNvPr id="11" name="Rounded Rectangle 29">
            <a:extLst>
              <a:ext uri="{FF2B5EF4-FFF2-40B4-BE49-F238E27FC236}">
                <a16:creationId xmlns:a16="http://schemas.microsoft.com/office/drawing/2014/main" id="{1440363F-8B44-DEEA-CA7B-6EC275DE9BB0}"/>
              </a:ext>
            </a:extLst>
          </p:cNvPr>
          <p:cNvSpPr/>
          <p:nvPr userDrawn="1"/>
        </p:nvSpPr>
        <p:spPr>
          <a:xfrm>
            <a:off x="6928320" y="692650"/>
            <a:ext cx="3474720" cy="5394960"/>
          </a:xfrm>
          <a:prstGeom prst="roundRect">
            <a:avLst>
              <a:gd name="adj" fmla="val 5000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Picture Placeholder 14">
            <a:extLst>
              <a:ext uri="{FF2B5EF4-FFF2-40B4-BE49-F238E27FC236}">
                <a16:creationId xmlns:a16="http://schemas.microsoft.com/office/drawing/2014/main" id="{F90DE099-D4CE-AF4C-15A9-B5ED3DCFBD79}"/>
              </a:ext>
            </a:extLst>
          </p:cNvPr>
          <p:cNvSpPr>
            <a:spLocks noGrp="1"/>
          </p:cNvSpPr>
          <p:nvPr>
            <p:ph type="pic" sz="quarter" idx="15"/>
          </p:nvPr>
        </p:nvSpPr>
        <p:spPr>
          <a:xfrm>
            <a:off x="7065480" y="834382"/>
            <a:ext cx="3200400" cy="5111496"/>
          </a:xfrm>
          <a:custGeom>
            <a:avLst/>
            <a:gdLst>
              <a:gd name="connsiteX0" fmla="*/ 1600200 w 3200400"/>
              <a:gd name="connsiteY0" fmla="*/ 0 h 5111496"/>
              <a:gd name="connsiteX1" fmla="*/ 3200400 w 3200400"/>
              <a:gd name="connsiteY1" fmla="*/ 1600200 h 5111496"/>
              <a:gd name="connsiteX2" fmla="*/ 3200400 w 3200400"/>
              <a:gd name="connsiteY2" fmla="*/ 3511296 h 5111496"/>
              <a:gd name="connsiteX3" fmla="*/ 1600200 w 3200400"/>
              <a:gd name="connsiteY3" fmla="*/ 5111496 h 5111496"/>
              <a:gd name="connsiteX4" fmla="*/ 0 w 3200400"/>
              <a:gd name="connsiteY4" fmla="*/ 3511296 h 5111496"/>
              <a:gd name="connsiteX5" fmla="*/ 0 w 3200400"/>
              <a:gd name="connsiteY5" fmla="*/ 1600200 h 5111496"/>
              <a:gd name="connsiteX6" fmla="*/ 1600200 w 3200400"/>
              <a:gd name="connsiteY6" fmla="*/ 0 h 511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00400" h="5111496">
                <a:moveTo>
                  <a:pt x="1600200" y="0"/>
                </a:moveTo>
                <a:cubicBezTo>
                  <a:pt x="2483966" y="0"/>
                  <a:pt x="3200400" y="716434"/>
                  <a:pt x="3200400" y="1600200"/>
                </a:cubicBezTo>
                <a:lnTo>
                  <a:pt x="3200400" y="3511296"/>
                </a:lnTo>
                <a:cubicBezTo>
                  <a:pt x="3200400" y="4395062"/>
                  <a:pt x="2483966" y="5111496"/>
                  <a:pt x="1600200" y="5111496"/>
                </a:cubicBezTo>
                <a:cubicBezTo>
                  <a:pt x="716434" y="5111496"/>
                  <a:pt x="0" y="4395062"/>
                  <a:pt x="0" y="3511296"/>
                </a:cubicBezTo>
                <a:lnTo>
                  <a:pt x="0" y="1600200"/>
                </a:lnTo>
                <a:cubicBezTo>
                  <a:pt x="0" y="716434"/>
                  <a:pt x="716434" y="0"/>
                  <a:pt x="1600200" y="0"/>
                </a:cubicBezTo>
                <a:close/>
              </a:path>
            </a:pathLst>
          </a:custGeom>
          <a:ln w="12700">
            <a:solidFill>
              <a:schemeClr val="tx1"/>
            </a:solidFill>
          </a:ln>
        </p:spPr>
        <p:txBody>
          <a:bodyPr vert="horz" wrap="square" lIns="91440" tIns="45720" rIns="91440" bIns="45720" rtlCol="0" anchor="ctr">
            <a:noAutofit/>
          </a:bodyPr>
          <a:lstStyle>
            <a:lvl1pPr marL="0" indent="0" algn="ctr">
              <a:buNone/>
              <a:defRPr lang="en-US" sz="1400"/>
            </a:lvl1pPr>
          </a:lstStyle>
          <a:p>
            <a:pPr marL="228600" lvl="0" indent="-228600" algn="ctr"/>
            <a:r>
              <a:rPr lang="en-US"/>
              <a:t>Click icon to add picture</a:t>
            </a:r>
            <a:endParaRPr lang="en-US" dirty="0"/>
          </a:p>
        </p:txBody>
      </p:sp>
    </p:spTree>
    <p:extLst>
      <p:ext uri="{BB962C8B-B14F-4D97-AF65-F5344CB8AC3E}">
        <p14:creationId xmlns:p14="http://schemas.microsoft.com/office/powerpoint/2010/main" val="2140656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13A8960C-A12E-D82A-6B11-91A17BB3872E}"/>
              </a:ext>
            </a:extLst>
          </p:cNvPr>
          <p:cNvSpPr>
            <a:spLocks noGrp="1"/>
          </p:cNvSpPr>
          <p:nvPr>
            <p:ph type="pic" sz="quarter" idx="16"/>
          </p:nvPr>
        </p:nvSpPr>
        <p:spPr>
          <a:xfrm>
            <a:off x="0" y="1659514"/>
            <a:ext cx="12188952" cy="713232"/>
          </a:xfrm>
        </p:spPr>
        <p:txBody>
          <a:bodyPr anchor="ctr"/>
          <a:lstStyle>
            <a:lvl1pPr marL="0" indent="0" algn="ctr">
              <a:buNone/>
              <a:defRPr/>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8BBE271D-58B4-99E6-362C-DD1C21F4B814}"/>
              </a:ext>
            </a:extLst>
          </p:cNvPr>
          <p:cNvSpPr>
            <a:spLocks noGrp="1"/>
          </p:cNvSpPr>
          <p:nvPr>
            <p:ph type="body" idx="1"/>
          </p:nvPr>
        </p:nvSpPr>
        <p:spPr>
          <a:xfrm>
            <a:off x="749808" y="2788920"/>
            <a:ext cx="2926080" cy="502920"/>
          </a:xfrm>
        </p:spPr>
        <p:txBody>
          <a:bodyPr anchor="ctr"/>
          <a:lstStyle>
            <a:lvl1pPr marL="0" indent="0">
              <a:buNone/>
              <a:defRPr sz="18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46393B-EA4C-7241-94FA-169F6C1D5B40}"/>
              </a:ext>
            </a:extLst>
          </p:cNvPr>
          <p:cNvSpPr>
            <a:spLocks noGrp="1"/>
          </p:cNvSpPr>
          <p:nvPr>
            <p:ph sz="half" idx="2"/>
          </p:nvPr>
        </p:nvSpPr>
        <p:spPr>
          <a:xfrm>
            <a:off x="484632" y="3383280"/>
            <a:ext cx="3310128" cy="2578608"/>
          </a:xfrm>
        </p:spPr>
        <p:txBody>
          <a:bodyPr/>
          <a:lstStyle>
            <a:lvl1pPr marL="228600" indent="-228600">
              <a:lnSpc>
                <a:spcPct val="100000"/>
              </a:lnSpc>
              <a:buFont typeface="Courier New" panose="02070309020205020404" pitchFamily="49" charset="0"/>
              <a:buChar char="o"/>
              <a:defRPr sz="1400"/>
            </a:lvl1pPr>
            <a:lvl2pPr marL="685800" indent="-228600">
              <a:lnSpc>
                <a:spcPct val="100000"/>
              </a:lnSpc>
              <a:buFont typeface="Courier New" panose="02070309020205020404" pitchFamily="49" charset="0"/>
              <a:buChar char="o"/>
              <a:defRPr sz="1400"/>
            </a:lvl2pPr>
            <a:lvl3pPr marL="1143000" indent="-228600">
              <a:lnSpc>
                <a:spcPct val="100000"/>
              </a:lnSpc>
              <a:buFont typeface="Courier New" panose="02070309020205020404" pitchFamily="49" charset="0"/>
              <a:buChar char="o"/>
              <a:defRPr sz="1400"/>
            </a:lvl3pPr>
            <a:lvl4pPr marL="1600200" indent="-228600">
              <a:lnSpc>
                <a:spcPct val="100000"/>
              </a:lnSpc>
              <a:buFont typeface="Courier New" panose="02070309020205020404" pitchFamily="49" charset="0"/>
              <a:buChar char="o"/>
              <a:defRPr sz="1400"/>
            </a:lvl4pPr>
            <a:lvl5pPr marL="2114550" indent="-228600">
              <a:lnSpc>
                <a:spcPct val="100000"/>
              </a:lnSpc>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FFA20A9-6C2F-89E2-1241-5281CF14E878}"/>
              </a:ext>
            </a:extLst>
          </p:cNvPr>
          <p:cNvSpPr>
            <a:spLocks noGrp="1"/>
          </p:cNvSpPr>
          <p:nvPr>
            <p:ph type="body" sz="quarter" idx="3"/>
          </p:nvPr>
        </p:nvSpPr>
        <p:spPr>
          <a:xfrm>
            <a:off x="4599432" y="2788920"/>
            <a:ext cx="2926080" cy="502920"/>
          </a:xfrm>
        </p:spPr>
        <p:txBody>
          <a:bodyPr anchor="ctr"/>
          <a:lstStyle>
            <a:lvl1pPr marL="0" indent="0">
              <a:buNone/>
              <a:defRPr sz="18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4BBA64-3944-C0BE-4D5F-2745DA48BF33}"/>
              </a:ext>
            </a:extLst>
          </p:cNvPr>
          <p:cNvSpPr>
            <a:spLocks noGrp="1"/>
          </p:cNvSpPr>
          <p:nvPr>
            <p:ph sz="quarter" idx="4"/>
          </p:nvPr>
        </p:nvSpPr>
        <p:spPr>
          <a:xfrm>
            <a:off x="4379976" y="3383280"/>
            <a:ext cx="3310128" cy="2578608"/>
          </a:xfrm>
        </p:spPr>
        <p:txBody>
          <a:bodyPr/>
          <a:lstStyle>
            <a:lvl1pPr marL="228600" indent="-228600">
              <a:lnSpc>
                <a:spcPct val="100000"/>
              </a:lnSpc>
              <a:buFont typeface="Courier New" panose="02070309020205020404" pitchFamily="49" charset="0"/>
              <a:buChar char="o"/>
              <a:defRPr sz="1400"/>
            </a:lvl1pPr>
            <a:lvl2pPr marL="685800" indent="-228600">
              <a:lnSpc>
                <a:spcPct val="100000"/>
              </a:lnSpc>
              <a:buFont typeface="Courier New" panose="02070309020205020404" pitchFamily="49" charset="0"/>
              <a:buChar char="o"/>
              <a:defRPr sz="1400"/>
            </a:lvl2pPr>
            <a:lvl3pPr marL="1143000" indent="-228600">
              <a:lnSpc>
                <a:spcPct val="100000"/>
              </a:lnSpc>
              <a:buFont typeface="Courier New" panose="02070309020205020404" pitchFamily="49" charset="0"/>
              <a:buChar char="o"/>
              <a:defRPr sz="1400"/>
            </a:lvl3pPr>
            <a:lvl4pPr marL="1600200" indent="-228600">
              <a:lnSpc>
                <a:spcPct val="100000"/>
              </a:lnSpc>
              <a:buFont typeface="Courier New" panose="02070309020205020404" pitchFamily="49" charset="0"/>
              <a:buChar char="o"/>
              <a:defRPr sz="1400"/>
            </a:lvl4pPr>
            <a:lvl5pPr marL="2114550" indent="-228600">
              <a:lnSpc>
                <a:spcPct val="100000"/>
              </a:lnSpc>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573DB55E-AAE4-9CE0-F3F5-42FC0405B9C3}"/>
              </a:ext>
            </a:extLst>
          </p:cNvPr>
          <p:cNvSpPr>
            <a:spLocks noGrp="1"/>
          </p:cNvSpPr>
          <p:nvPr>
            <p:ph type="dt" sz="half" idx="10"/>
          </p:nvPr>
        </p:nvSpPr>
        <p:spPr/>
        <p:txBody>
          <a:bodyPr/>
          <a:lstStyle/>
          <a:p>
            <a:r>
              <a:rPr lang="en-US" dirty="0"/>
              <a:t>20XX</a:t>
            </a:r>
          </a:p>
        </p:txBody>
      </p:sp>
      <p:sp>
        <p:nvSpPr>
          <p:cNvPr id="8" name="Footer Placeholder 7">
            <a:extLst>
              <a:ext uri="{FF2B5EF4-FFF2-40B4-BE49-F238E27FC236}">
                <a16:creationId xmlns:a16="http://schemas.microsoft.com/office/drawing/2014/main" id="{82F402FF-5F4B-360D-40AE-AAD766288A56}"/>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5CA09ACC-3E58-495F-2609-AA1164DD08AD}"/>
              </a:ext>
            </a:extLst>
          </p:cNvPr>
          <p:cNvSpPr>
            <a:spLocks noGrp="1"/>
          </p:cNvSpPr>
          <p:nvPr>
            <p:ph type="sldNum" sz="quarter" idx="12"/>
          </p:nvPr>
        </p:nvSpPr>
        <p:spPr/>
        <p:txBody>
          <a:bodyPr/>
          <a:lstStyle/>
          <a:p>
            <a:fld id="{B776CE9F-4BD8-A748-847B-B97BB3C5BACA}" type="slidenum">
              <a:rPr lang="en-US" smtClean="0"/>
              <a:t>‹#›</a:t>
            </a:fld>
            <a:endParaRPr lang="en-US" dirty="0"/>
          </a:p>
        </p:txBody>
      </p:sp>
      <p:sp>
        <p:nvSpPr>
          <p:cNvPr id="10" name="Title 9">
            <a:extLst>
              <a:ext uri="{FF2B5EF4-FFF2-40B4-BE49-F238E27FC236}">
                <a16:creationId xmlns:a16="http://schemas.microsoft.com/office/drawing/2014/main" id="{50F7DD41-68BA-5ED4-4C63-7E8F329A5506}"/>
              </a:ext>
            </a:extLst>
          </p:cNvPr>
          <p:cNvSpPr>
            <a:spLocks noGrp="1"/>
          </p:cNvSpPr>
          <p:nvPr>
            <p:ph type="title"/>
          </p:nvPr>
        </p:nvSpPr>
        <p:spPr>
          <a:xfrm>
            <a:off x="448056" y="539496"/>
            <a:ext cx="11137392" cy="713232"/>
          </a:xfrm>
        </p:spPr>
        <p:txBody>
          <a:bodyPr/>
          <a:lstStyle>
            <a:lvl1pPr algn="l">
              <a:defRPr/>
            </a:lvl1pPr>
          </a:lstStyle>
          <a:p>
            <a:r>
              <a:rPr lang="en-US"/>
              <a:t>Click to edit Master title style</a:t>
            </a:r>
            <a:endParaRPr lang="en-US" dirty="0"/>
          </a:p>
        </p:txBody>
      </p:sp>
      <p:sp>
        <p:nvSpPr>
          <p:cNvPr id="16" name="Text Placeholder 4">
            <a:extLst>
              <a:ext uri="{FF2B5EF4-FFF2-40B4-BE49-F238E27FC236}">
                <a16:creationId xmlns:a16="http://schemas.microsoft.com/office/drawing/2014/main" id="{3FC5E0B4-4989-E17B-6DAA-16B8AFB102CD}"/>
              </a:ext>
            </a:extLst>
          </p:cNvPr>
          <p:cNvSpPr>
            <a:spLocks noGrp="1"/>
          </p:cNvSpPr>
          <p:nvPr>
            <p:ph type="body" sz="quarter" idx="17"/>
          </p:nvPr>
        </p:nvSpPr>
        <p:spPr>
          <a:xfrm>
            <a:off x="8522208" y="2788920"/>
            <a:ext cx="2926080" cy="502920"/>
          </a:xfrm>
        </p:spPr>
        <p:txBody>
          <a:bodyPr anchor="ctr"/>
          <a:lstStyle>
            <a:lvl1pPr marL="0" indent="0">
              <a:buNone/>
              <a:defRPr sz="18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5">
            <a:extLst>
              <a:ext uri="{FF2B5EF4-FFF2-40B4-BE49-F238E27FC236}">
                <a16:creationId xmlns:a16="http://schemas.microsoft.com/office/drawing/2014/main" id="{D6DEF40E-B278-4F59-AAF8-8468E2B08F3E}"/>
              </a:ext>
            </a:extLst>
          </p:cNvPr>
          <p:cNvSpPr>
            <a:spLocks noGrp="1"/>
          </p:cNvSpPr>
          <p:nvPr>
            <p:ph sz="quarter" idx="18"/>
          </p:nvPr>
        </p:nvSpPr>
        <p:spPr>
          <a:xfrm>
            <a:off x="8275320" y="3383280"/>
            <a:ext cx="3310128" cy="2578608"/>
          </a:xfrm>
        </p:spPr>
        <p:txBody>
          <a:bodyPr/>
          <a:lstStyle>
            <a:lvl1pPr marL="228600" indent="-228600">
              <a:lnSpc>
                <a:spcPct val="100000"/>
              </a:lnSpc>
              <a:buFont typeface="Courier New" panose="02070309020205020404" pitchFamily="49" charset="0"/>
              <a:buChar char="o"/>
              <a:defRPr sz="1400"/>
            </a:lvl1pPr>
            <a:lvl2pPr marL="685800" indent="-228600">
              <a:lnSpc>
                <a:spcPct val="100000"/>
              </a:lnSpc>
              <a:buFont typeface="Courier New" panose="02070309020205020404" pitchFamily="49" charset="0"/>
              <a:buChar char="o"/>
              <a:defRPr sz="1400"/>
            </a:lvl2pPr>
            <a:lvl3pPr marL="1143000" indent="-228600">
              <a:lnSpc>
                <a:spcPct val="100000"/>
              </a:lnSpc>
              <a:buFont typeface="Courier New" panose="02070309020205020404" pitchFamily="49" charset="0"/>
              <a:buChar char="o"/>
              <a:defRPr sz="1400"/>
            </a:lvl3pPr>
            <a:lvl4pPr marL="1600200" indent="-228600">
              <a:lnSpc>
                <a:spcPct val="100000"/>
              </a:lnSpc>
              <a:buFont typeface="Courier New" panose="02070309020205020404" pitchFamily="49" charset="0"/>
              <a:buChar char="o"/>
              <a:defRPr sz="1400"/>
            </a:lvl4pPr>
            <a:lvl5pPr marL="2114550" indent="-228600">
              <a:lnSpc>
                <a:spcPct val="100000"/>
              </a:lnSpc>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48380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903890E5-21F7-5145-68D0-81916C073BFE}"/>
              </a:ext>
            </a:extLst>
          </p:cNvPr>
          <p:cNvSpPr/>
          <p:nvPr userDrawn="1"/>
        </p:nvSpPr>
        <p:spPr>
          <a:xfrm>
            <a:off x="7607808" y="2505456"/>
            <a:ext cx="3494544" cy="3494544"/>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F806338A-E3B7-F581-6979-B6DB684C8164}"/>
              </a:ext>
            </a:extLst>
          </p:cNvPr>
          <p:cNvSpPr>
            <a:spLocks noGrp="1"/>
          </p:cNvSpPr>
          <p:nvPr>
            <p:ph type="pic" sz="quarter" idx="11"/>
          </p:nvPr>
        </p:nvSpPr>
        <p:spPr>
          <a:xfrm>
            <a:off x="8247888" y="0"/>
            <a:ext cx="2203704" cy="6464808"/>
          </a:xfrm>
          <a:custGeom>
            <a:avLst/>
            <a:gdLst>
              <a:gd name="connsiteX0" fmla="*/ 0 w 2203704"/>
              <a:gd name="connsiteY0" fmla="*/ 5604176 h 6464808"/>
              <a:gd name="connsiteX1" fmla="*/ 130276 w 2203704"/>
              <a:gd name="connsiteY1" fmla="*/ 5701594 h 6464808"/>
              <a:gd name="connsiteX2" fmla="*/ 1107192 w 2203704"/>
              <a:gd name="connsiteY2" fmla="*/ 6000000 h 6464808"/>
              <a:gd name="connsiteX3" fmla="*/ 2084109 w 2203704"/>
              <a:gd name="connsiteY3" fmla="*/ 5701594 h 6464808"/>
              <a:gd name="connsiteX4" fmla="*/ 2203704 w 2203704"/>
              <a:gd name="connsiteY4" fmla="*/ 5612162 h 6464808"/>
              <a:gd name="connsiteX5" fmla="*/ 2203704 w 2203704"/>
              <a:gd name="connsiteY5" fmla="*/ 6464808 h 6464808"/>
              <a:gd name="connsiteX6" fmla="*/ 0 w 2203704"/>
              <a:gd name="connsiteY6" fmla="*/ 6464808 h 6464808"/>
              <a:gd name="connsiteX7" fmla="*/ 0 w 2203704"/>
              <a:gd name="connsiteY7" fmla="*/ 0 h 6464808"/>
              <a:gd name="connsiteX8" fmla="*/ 2203704 w 2203704"/>
              <a:gd name="connsiteY8" fmla="*/ 0 h 6464808"/>
              <a:gd name="connsiteX9" fmla="*/ 2203704 w 2203704"/>
              <a:gd name="connsiteY9" fmla="*/ 2893295 h 6464808"/>
              <a:gd name="connsiteX10" fmla="*/ 2084109 w 2203704"/>
              <a:gd name="connsiteY10" fmla="*/ 2803863 h 6464808"/>
              <a:gd name="connsiteX11" fmla="*/ 1107192 w 2203704"/>
              <a:gd name="connsiteY11" fmla="*/ 2505456 h 6464808"/>
              <a:gd name="connsiteX12" fmla="*/ 130276 w 2203704"/>
              <a:gd name="connsiteY12" fmla="*/ 2803863 h 6464808"/>
              <a:gd name="connsiteX13" fmla="*/ 0 w 2203704"/>
              <a:gd name="connsiteY13" fmla="*/ 2901281 h 646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3704" h="6464808">
                <a:moveTo>
                  <a:pt x="0" y="5604176"/>
                </a:moveTo>
                <a:lnTo>
                  <a:pt x="130276" y="5701594"/>
                </a:lnTo>
                <a:cubicBezTo>
                  <a:pt x="409142" y="5889992"/>
                  <a:pt x="745320" y="6000000"/>
                  <a:pt x="1107192" y="6000000"/>
                </a:cubicBezTo>
                <a:cubicBezTo>
                  <a:pt x="1469064" y="6000000"/>
                  <a:pt x="1805242" y="5889992"/>
                  <a:pt x="2084109" y="5701594"/>
                </a:cubicBezTo>
                <a:lnTo>
                  <a:pt x="2203704" y="5612162"/>
                </a:lnTo>
                <a:lnTo>
                  <a:pt x="2203704" y="6464808"/>
                </a:lnTo>
                <a:lnTo>
                  <a:pt x="0" y="6464808"/>
                </a:lnTo>
                <a:close/>
                <a:moveTo>
                  <a:pt x="0" y="0"/>
                </a:moveTo>
                <a:lnTo>
                  <a:pt x="2203704" y="0"/>
                </a:lnTo>
                <a:lnTo>
                  <a:pt x="2203704" y="2893295"/>
                </a:lnTo>
                <a:lnTo>
                  <a:pt x="2084109" y="2803863"/>
                </a:lnTo>
                <a:cubicBezTo>
                  <a:pt x="1805242" y="2615464"/>
                  <a:pt x="1469064" y="2505456"/>
                  <a:pt x="1107192" y="2505456"/>
                </a:cubicBezTo>
                <a:cubicBezTo>
                  <a:pt x="745320" y="2505456"/>
                  <a:pt x="409142" y="2615464"/>
                  <a:pt x="130276" y="2803863"/>
                </a:cubicBezTo>
                <a:lnTo>
                  <a:pt x="0" y="2901281"/>
                </a:lnTo>
                <a:close/>
              </a:path>
            </a:pathLst>
          </a:custGeom>
        </p:spPr>
        <p:txBody>
          <a:bodyPr wrap="square" anchor="t">
            <a:noAutofit/>
          </a:bodyPr>
          <a:lstStyle>
            <a:lvl1pPr marL="0" indent="0" algn="ctr">
              <a:buNone/>
              <a:defRPr sz="1600"/>
            </a:lvl1pPr>
          </a:lstStyle>
          <a:p>
            <a:r>
              <a:rPr lang="en-US"/>
              <a:t>Click icon to add picture</a:t>
            </a:r>
            <a:endParaRPr lang="en-US" dirty="0"/>
          </a:p>
        </p:txBody>
      </p:sp>
      <p:sp>
        <p:nvSpPr>
          <p:cNvPr id="2" name="Title 1">
            <a:extLst>
              <a:ext uri="{FF2B5EF4-FFF2-40B4-BE49-F238E27FC236}">
                <a16:creationId xmlns:a16="http://schemas.microsoft.com/office/drawing/2014/main" id="{131D4E4F-FFC8-081B-876A-5F0DB01B24C7}"/>
              </a:ext>
            </a:extLst>
          </p:cNvPr>
          <p:cNvSpPr>
            <a:spLocks noGrp="1"/>
          </p:cNvSpPr>
          <p:nvPr>
            <p:ph type="title"/>
          </p:nvPr>
        </p:nvSpPr>
        <p:spPr>
          <a:xfrm>
            <a:off x="448056" y="438912"/>
            <a:ext cx="6208776" cy="932688"/>
          </a:xfrm>
        </p:spPr>
        <p:txBody>
          <a:bodyPr/>
          <a:lstStyle>
            <a:lvl1pPr algn="l">
              <a:defRPr/>
            </a:lvl1pPr>
          </a:lstStyle>
          <a:p>
            <a:r>
              <a:rPr lang="en-US"/>
              <a:t>Click to edit Master title style</a:t>
            </a:r>
            <a:endParaRPr lang="en-US" dirty="0"/>
          </a:p>
        </p:txBody>
      </p:sp>
      <p:sp>
        <p:nvSpPr>
          <p:cNvPr id="13" name="Content Placeholder 12">
            <a:extLst>
              <a:ext uri="{FF2B5EF4-FFF2-40B4-BE49-F238E27FC236}">
                <a16:creationId xmlns:a16="http://schemas.microsoft.com/office/drawing/2014/main" id="{FF746E9F-2474-0415-BFE5-17B651EBFFA4}"/>
              </a:ext>
            </a:extLst>
          </p:cNvPr>
          <p:cNvSpPr>
            <a:spLocks noGrp="1"/>
          </p:cNvSpPr>
          <p:nvPr>
            <p:ph sz="quarter" idx="10"/>
          </p:nvPr>
        </p:nvSpPr>
        <p:spPr>
          <a:xfrm>
            <a:off x="448056" y="1709928"/>
            <a:ext cx="4709160" cy="3008376"/>
          </a:xfrm>
        </p:spPr>
        <p:txBody>
          <a:bodyPr/>
          <a:lstStyle>
            <a:lvl1pPr marL="0" indent="0">
              <a:lnSpc>
                <a:spcPct val="150000"/>
              </a:lnSpc>
              <a:spcBef>
                <a:spcPts val="0"/>
              </a:spcBef>
              <a:buFont typeface="Courier New" panose="02070309020205020404" pitchFamily="49" charset="0"/>
              <a:buNone/>
              <a:defRPr sz="1600">
                <a:latin typeface="Georgia Pro" panose="02040502050405020303" pitchFamily="18" charset="0"/>
              </a:defRPr>
            </a:lvl1pPr>
            <a:lvl2pPr marL="685800" indent="-228600">
              <a:buFont typeface="Courier New" panose="02070309020205020404" pitchFamily="49" charset="0"/>
              <a:buChar char="o"/>
              <a:defRPr sz="1400"/>
            </a:lvl2pPr>
            <a:lvl3pPr marL="1143000" indent="-228600">
              <a:buFont typeface="Courier New" panose="02070309020205020404" pitchFamily="49" charset="0"/>
              <a:buChar char="o"/>
              <a:defRPr sz="1400"/>
            </a:lvl3pPr>
            <a:lvl4pPr marL="1600200" indent="-228600">
              <a:buFont typeface="Courier New" panose="02070309020205020404" pitchFamily="49" charset="0"/>
              <a:buChar char="o"/>
              <a:defRPr sz="1400"/>
            </a:lvl4pPr>
            <a:lvl5pPr marL="1885950" indent="-285750">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Picture Placeholder 19">
            <a:extLst>
              <a:ext uri="{FF2B5EF4-FFF2-40B4-BE49-F238E27FC236}">
                <a16:creationId xmlns:a16="http://schemas.microsoft.com/office/drawing/2014/main" id="{1B5DE1F7-9A8F-6381-6E57-67C4979D2978}"/>
              </a:ext>
            </a:extLst>
          </p:cNvPr>
          <p:cNvSpPr>
            <a:spLocks noGrp="1"/>
          </p:cNvSpPr>
          <p:nvPr>
            <p:ph type="pic" sz="quarter" idx="12"/>
          </p:nvPr>
        </p:nvSpPr>
        <p:spPr>
          <a:xfrm>
            <a:off x="7809744" y="2707392"/>
            <a:ext cx="3090672" cy="3090672"/>
          </a:xfrm>
          <a:custGeom>
            <a:avLst/>
            <a:gdLst>
              <a:gd name="connsiteX0" fmla="*/ 1545336 w 3090672"/>
              <a:gd name="connsiteY0" fmla="*/ 0 h 3090672"/>
              <a:gd name="connsiteX1" fmla="*/ 3090672 w 3090672"/>
              <a:gd name="connsiteY1" fmla="*/ 1545336 h 3090672"/>
              <a:gd name="connsiteX2" fmla="*/ 1545336 w 3090672"/>
              <a:gd name="connsiteY2" fmla="*/ 3090672 h 3090672"/>
              <a:gd name="connsiteX3" fmla="*/ 0 w 3090672"/>
              <a:gd name="connsiteY3" fmla="*/ 1545336 h 3090672"/>
              <a:gd name="connsiteX4" fmla="*/ 1545336 w 3090672"/>
              <a:gd name="connsiteY4" fmla="*/ 0 h 3090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0672" h="3090672">
                <a:moveTo>
                  <a:pt x="1545336" y="0"/>
                </a:moveTo>
                <a:cubicBezTo>
                  <a:pt x="2398802" y="0"/>
                  <a:pt x="3090672" y="691870"/>
                  <a:pt x="3090672" y="1545336"/>
                </a:cubicBezTo>
                <a:cubicBezTo>
                  <a:pt x="3090672" y="2398802"/>
                  <a:pt x="2398802" y="3090672"/>
                  <a:pt x="1545336" y="3090672"/>
                </a:cubicBezTo>
                <a:cubicBezTo>
                  <a:pt x="691870" y="3090672"/>
                  <a:pt x="0" y="2398802"/>
                  <a:pt x="0" y="1545336"/>
                </a:cubicBezTo>
                <a:cubicBezTo>
                  <a:pt x="0" y="691870"/>
                  <a:pt x="691870" y="0"/>
                  <a:pt x="1545336" y="0"/>
                </a:cubicBezTo>
                <a:close/>
              </a:path>
            </a:pathLst>
          </a:custGeom>
          <a:ln>
            <a:solidFill>
              <a:schemeClr val="tx1"/>
            </a:solidFill>
          </a:ln>
        </p:spPr>
        <p:txBody>
          <a:bodyPr wrap="square" anchor="ctr">
            <a:noAutofit/>
          </a:bodyPr>
          <a:lstStyle>
            <a:lvl1pPr marL="0" indent="0" algn="ctr">
              <a:buNone/>
              <a:defRPr sz="1600"/>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2552F918-8726-F0C7-3DD5-8FC63F1C2A8F}"/>
              </a:ext>
            </a:extLst>
          </p:cNvPr>
          <p:cNvSpPr>
            <a:spLocks noGrp="1"/>
          </p:cNvSpPr>
          <p:nvPr>
            <p:ph type="dt" sz="half" idx="13"/>
          </p:nvPr>
        </p:nvSpPr>
        <p:spPr/>
        <p:txBody>
          <a:bodyPr/>
          <a:lstStyle/>
          <a:p>
            <a:r>
              <a:rPr lang="en-US" dirty="0"/>
              <a:t>20XX</a:t>
            </a:r>
          </a:p>
        </p:txBody>
      </p:sp>
      <p:sp>
        <p:nvSpPr>
          <p:cNvPr id="6" name="Footer Placeholder 5">
            <a:extLst>
              <a:ext uri="{FF2B5EF4-FFF2-40B4-BE49-F238E27FC236}">
                <a16:creationId xmlns:a16="http://schemas.microsoft.com/office/drawing/2014/main" id="{EC8E2775-2A6A-4308-A03B-DE565C253C33}"/>
              </a:ext>
            </a:extLst>
          </p:cNvPr>
          <p:cNvSpPr>
            <a:spLocks noGrp="1"/>
          </p:cNvSpPr>
          <p:nvPr>
            <p:ph type="ftr" sz="quarter" idx="14"/>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70CDCBE-5B6E-9248-8031-5FEF6459FE2D}"/>
              </a:ext>
            </a:extLst>
          </p:cNvPr>
          <p:cNvSpPr>
            <a:spLocks noGrp="1"/>
          </p:cNvSpPr>
          <p:nvPr>
            <p:ph type="sldNum" sz="quarter" idx="15"/>
          </p:nvPr>
        </p:nvSpPr>
        <p:spPr/>
        <p:txBody>
          <a:bodyPr/>
          <a:lstStyle/>
          <a:p>
            <a:fld id="{B776CE9F-4BD8-A748-847B-B97BB3C5BACA}" type="slidenum">
              <a:rPr lang="en-US" smtClean="0"/>
              <a:pPr/>
              <a:t>‹#›</a:t>
            </a:fld>
            <a:endParaRPr lang="en-US" dirty="0"/>
          </a:p>
        </p:txBody>
      </p:sp>
    </p:spTree>
    <p:extLst>
      <p:ext uri="{BB962C8B-B14F-4D97-AF65-F5344CB8AC3E}">
        <p14:creationId xmlns:p14="http://schemas.microsoft.com/office/powerpoint/2010/main" val="29906812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losin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4FE8F1C-630A-10D8-9945-20F2BFD69584}"/>
              </a:ext>
            </a:extLst>
          </p:cNvPr>
          <p:cNvSpPr/>
          <p:nvPr userDrawn="1"/>
        </p:nvSpPr>
        <p:spPr>
          <a:xfrm>
            <a:off x="571500" y="4789316"/>
            <a:ext cx="11048999" cy="934828"/>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9B2B26C0-A3BE-7202-44B2-9E5D9C9000BF}"/>
              </a:ext>
            </a:extLst>
          </p:cNvPr>
          <p:cNvSpPr/>
          <p:nvPr userDrawn="1"/>
        </p:nvSpPr>
        <p:spPr>
          <a:xfrm>
            <a:off x="3843315" y="1856545"/>
            <a:ext cx="4467272" cy="4467272"/>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7252A8E6-299E-7E66-3182-88FB338786A4}"/>
              </a:ext>
            </a:extLst>
          </p:cNvPr>
          <p:cNvSpPr>
            <a:spLocks noGrp="1"/>
          </p:cNvSpPr>
          <p:nvPr>
            <p:ph type="pic" sz="quarter" idx="10"/>
          </p:nvPr>
        </p:nvSpPr>
        <p:spPr>
          <a:xfrm>
            <a:off x="0" y="0"/>
            <a:ext cx="12191999" cy="6857999"/>
          </a:xfrm>
          <a:custGeom>
            <a:avLst/>
            <a:gdLst>
              <a:gd name="connsiteX0" fmla="*/ 6076951 w 12191999"/>
              <a:gd name="connsiteY0" fmla="*/ 1856545 h 6857999"/>
              <a:gd name="connsiteX1" fmla="*/ 3843315 w 12191999"/>
              <a:gd name="connsiteY1" fmla="*/ 4090181 h 6857999"/>
              <a:gd name="connsiteX2" fmla="*/ 3943735 w 12191999"/>
              <a:gd name="connsiteY2" fmla="*/ 4754396 h 6857999"/>
              <a:gd name="connsiteX3" fmla="*/ 3956516 w 12191999"/>
              <a:gd name="connsiteY3" fmla="*/ 4789316 h 6857999"/>
              <a:gd name="connsiteX4" fmla="*/ 571500 w 12191999"/>
              <a:gd name="connsiteY4" fmla="*/ 4789316 h 6857999"/>
              <a:gd name="connsiteX5" fmla="*/ 571500 w 12191999"/>
              <a:gd name="connsiteY5" fmla="*/ 5724144 h 6857999"/>
              <a:gd name="connsiteX6" fmla="*/ 4557546 w 12191999"/>
              <a:gd name="connsiteY6" fmla="*/ 5724144 h 6857999"/>
              <a:gd name="connsiteX7" fmla="*/ 4656152 w 12191999"/>
              <a:gd name="connsiteY7" fmla="*/ 5813763 h 6857999"/>
              <a:gd name="connsiteX8" fmla="*/ 6076951 w 12191999"/>
              <a:gd name="connsiteY8" fmla="*/ 6323817 h 6857999"/>
              <a:gd name="connsiteX9" fmla="*/ 7497751 w 12191999"/>
              <a:gd name="connsiteY9" fmla="*/ 5813763 h 6857999"/>
              <a:gd name="connsiteX10" fmla="*/ 7596357 w 12191999"/>
              <a:gd name="connsiteY10" fmla="*/ 5724144 h 6857999"/>
              <a:gd name="connsiteX11" fmla="*/ 11620499 w 12191999"/>
              <a:gd name="connsiteY11" fmla="*/ 5724144 h 6857999"/>
              <a:gd name="connsiteX12" fmla="*/ 11620499 w 12191999"/>
              <a:gd name="connsiteY12" fmla="*/ 4789316 h 6857999"/>
              <a:gd name="connsiteX13" fmla="*/ 8197387 w 12191999"/>
              <a:gd name="connsiteY13" fmla="*/ 4789316 h 6857999"/>
              <a:gd name="connsiteX14" fmla="*/ 8210167 w 12191999"/>
              <a:gd name="connsiteY14" fmla="*/ 4754396 h 6857999"/>
              <a:gd name="connsiteX15" fmla="*/ 8310587 w 12191999"/>
              <a:gd name="connsiteY15" fmla="*/ 4090181 h 6857999"/>
              <a:gd name="connsiteX16" fmla="*/ 6076951 w 12191999"/>
              <a:gd name="connsiteY16" fmla="*/ 1856545 h 6857999"/>
              <a:gd name="connsiteX17" fmla="*/ 0 w 12191999"/>
              <a:gd name="connsiteY17" fmla="*/ 0 h 6857999"/>
              <a:gd name="connsiteX18" fmla="*/ 12191999 w 12191999"/>
              <a:gd name="connsiteY18" fmla="*/ 0 h 6857999"/>
              <a:gd name="connsiteX19" fmla="*/ 12191999 w 12191999"/>
              <a:gd name="connsiteY19" fmla="*/ 6857999 h 6857999"/>
              <a:gd name="connsiteX20" fmla="*/ 0 w 12191999"/>
              <a:gd name="connsiteY20"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1999" h="6857999">
                <a:moveTo>
                  <a:pt x="6076951" y="1856545"/>
                </a:moveTo>
                <a:cubicBezTo>
                  <a:pt x="4843348" y="1856545"/>
                  <a:pt x="3843315" y="2856578"/>
                  <a:pt x="3843315" y="4090181"/>
                </a:cubicBezTo>
                <a:cubicBezTo>
                  <a:pt x="3843315" y="4321482"/>
                  <a:pt x="3878473" y="4544571"/>
                  <a:pt x="3943735" y="4754396"/>
                </a:cubicBezTo>
                <a:lnTo>
                  <a:pt x="3956516" y="4789316"/>
                </a:lnTo>
                <a:lnTo>
                  <a:pt x="571500" y="4789316"/>
                </a:lnTo>
                <a:lnTo>
                  <a:pt x="571500" y="5724144"/>
                </a:lnTo>
                <a:lnTo>
                  <a:pt x="4557546" y="5724144"/>
                </a:lnTo>
                <a:lnTo>
                  <a:pt x="4656152" y="5813763"/>
                </a:lnTo>
                <a:cubicBezTo>
                  <a:pt x="5042256" y="6132405"/>
                  <a:pt x="5537250" y="6323817"/>
                  <a:pt x="6076951" y="6323817"/>
                </a:cubicBezTo>
                <a:cubicBezTo>
                  <a:pt x="6616653" y="6323817"/>
                  <a:pt x="7111647" y="6132405"/>
                  <a:pt x="7497751" y="5813763"/>
                </a:cubicBezTo>
                <a:lnTo>
                  <a:pt x="7596357" y="5724144"/>
                </a:lnTo>
                <a:lnTo>
                  <a:pt x="11620499" y="5724144"/>
                </a:lnTo>
                <a:lnTo>
                  <a:pt x="11620499" y="4789316"/>
                </a:lnTo>
                <a:lnTo>
                  <a:pt x="8197387" y="4789316"/>
                </a:lnTo>
                <a:lnTo>
                  <a:pt x="8210167" y="4754396"/>
                </a:lnTo>
                <a:cubicBezTo>
                  <a:pt x="8275430" y="4544571"/>
                  <a:pt x="8310587" y="4321482"/>
                  <a:pt x="8310587" y="4090181"/>
                </a:cubicBezTo>
                <a:cubicBezTo>
                  <a:pt x="8310587" y="2856578"/>
                  <a:pt x="7310554" y="1856545"/>
                  <a:pt x="6076951" y="1856545"/>
                </a:cubicBezTo>
                <a:close/>
                <a:moveTo>
                  <a:pt x="0" y="0"/>
                </a:moveTo>
                <a:lnTo>
                  <a:pt x="12191999" y="0"/>
                </a:lnTo>
                <a:lnTo>
                  <a:pt x="12191999" y="6857999"/>
                </a:lnTo>
                <a:lnTo>
                  <a:pt x="0" y="6857999"/>
                </a:lnTo>
                <a:close/>
              </a:path>
            </a:pathLst>
          </a:custGeom>
        </p:spPr>
        <p:txBody>
          <a:bodyPr wrap="square">
            <a:noAutofit/>
          </a:bodyPr>
          <a:lstStyle>
            <a:lvl1pPr marL="0" indent="0"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98D42636-F625-5B2A-E7CC-9D70418A2BFC}"/>
              </a:ext>
            </a:extLst>
          </p:cNvPr>
          <p:cNvSpPr>
            <a:spLocks noGrp="1"/>
          </p:cNvSpPr>
          <p:nvPr>
            <p:ph type="ctrTitle"/>
          </p:nvPr>
        </p:nvSpPr>
        <p:spPr>
          <a:xfrm>
            <a:off x="651642" y="4858966"/>
            <a:ext cx="3133856" cy="795528"/>
          </a:xfrm>
        </p:spPr>
        <p:txBody>
          <a:bodyPr anchor="ctr">
            <a:noAutofit/>
          </a:bodyPr>
          <a:lstStyle>
            <a:lvl1pPr algn="ctr">
              <a:lnSpc>
                <a:spcPct val="100000"/>
              </a:lnSpc>
              <a:tabLst/>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F2BA890-FB69-E772-1383-035C2A82316A}"/>
              </a:ext>
            </a:extLst>
          </p:cNvPr>
          <p:cNvSpPr>
            <a:spLocks noGrp="1"/>
          </p:cNvSpPr>
          <p:nvPr>
            <p:ph type="subTitle" idx="1"/>
          </p:nvPr>
        </p:nvSpPr>
        <p:spPr>
          <a:xfrm>
            <a:off x="4187952" y="3136392"/>
            <a:ext cx="3822192" cy="1901952"/>
          </a:xfrm>
          <a:noFill/>
        </p:spPr>
        <p:txBody>
          <a:bodyPr anchor="ctr">
            <a:noAutofit/>
          </a:bodyPr>
          <a:lstStyle>
            <a:lvl1pPr marL="0" indent="0" algn="ctr">
              <a:lnSpc>
                <a:spcPct val="15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Oval 8">
            <a:extLst>
              <a:ext uri="{FF2B5EF4-FFF2-40B4-BE49-F238E27FC236}">
                <a16:creationId xmlns:a16="http://schemas.microsoft.com/office/drawing/2014/main" id="{8BE28B69-946C-B24F-CCEF-87E3AED87126}"/>
              </a:ext>
            </a:extLst>
          </p:cNvPr>
          <p:cNvSpPr/>
          <p:nvPr userDrawn="1"/>
        </p:nvSpPr>
        <p:spPr>
          <a:xfrm>
            <a:off x="4085940" y="2099170"/>
            <a:ext cx="3982022" cy="398202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 Placeholder 17">
            <a:extLst>
              <a:ext uri="{FF2B5EF4-FFF2-40B4-BE49-F238E27FC236}">
                <a16:creationId xmlns:a16="http://schemas.microsoft.com/office/drawing/2014/main" id="{5D7D49B4-7A74-A1C0-829E-B197F836F91B}"/>
              </a:ext>
            </a:extLst>
          </p:cNvPr>
          <p:cNvSpPr>
            <a:spLocks noGrp="1"/>
          </p:cNvSpPr>
          <p:nvPr>
            <p:ph type="body" sz="quarter" idx="11"/>
          </p:nvPr>
        </p:nvSpPr>
        <p:spPr>
          <a:xfrm>
            <a:off x="8310588" y="4858966"/>
            <a:ext cx="3230538" cy="795709"/>
          </a:xfrm>
        </p:spPr>
        <p:txBody>
          <a:bodyPr vert="horz" lIns="91440" tIns="45720" rIns="91440" bIns="45720" rtlCol="0" anchor="ctr">
            <a:noAutofit/>
          </a:bodyPr>
          <a:lstStyle>
            <a:lvl1pPr marL="0" indent="0" algn="ctr">
              <a:lnSpc>
                <a:spcPct val="100000"/>
              </a:lnSpc>
              <a:buNone/>
              <a:defRPr lang="en-US" sz="5400" cap="all" baseline="0" dirty="0">
                <a:latin typeface="+mj-lt"/>
                <a:ea typeface="+mj-ea"/>
                <a:cs typeface="Posterama" panose="020B0504020200020000" pitchFamily="34" charset="0"/>
              </a:defRPr>
            </a:lvl1pPr>
          </a:lstStyle>
          <a:p>
            <a:pPr marL="228600" lvl="0" indent="-228600" algn="ctr">
              <a:spcBef>
                <a:spcPct val="0"/>
              </a:spcBef>
              <a:tabLst/>
            </a:pPr>
            <a:r>
              <a:rPr lang="en-US"/>
              <a:t>Click to edit Master text styles</a:t>
            </a:r>
          </a:p>
        </p:txBody>
      </p:sp>
    </p:spTree>
    <p:extLst>
      <p:ext uri="{BB962C8B-B14F-4D97-AF65-F5344CB8AC3E}">
        <p14:creationId xmlns:p14="http://schemas.microsoft.com/office/powerpoint/2010/main" val="2538290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30666-AF8F-3711-6288-350B4ABBF2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0E1AAC-83D5-49DF-1D19-3AF780429F8D}"/>
              </a:ext>
            </a:extLst>
          </p:cNvPr>
          <p:cNvSpPr>
            <a:spLocks noGrp="1"/>
          </p:cNvSpPr>
          <p:nvPr>
            <p:ph sz="half" idx="1"/>
          </p:nvPr>
        </p:nvSpPr>
        <p:spPr>
          <a:xfrm>
            <a:off x="838200" y="1825625"/>
            <a:ext cx="5181600" cy="4351338"/>
          </a:xfrm>
        </p:spPr>
        <p:txBody>
          <a:bodyPr/>
          <a:lstStyle>
            <a:lvl1pPr marL="228600" indent="-228600">
              <a:lnSpc>
                <a:spcPct val="100000"/>
              </a:lnSpc>
              <a:buFont typeface="Courier New" panose="02070309020205020404" pitchFamily="49" charset="0"/>
              <a:buChar char="o"/>
              <a:defRPr sz="1400"/>
            </a:lvl1pPr>
            <a:lvl2pPr marL="685800" indent="-228600">
              <a:lnSpc>
                <a:spcPct val="100000"/>
              </a:lnSpc>
              <a:buFont typeface="Courier New" panose="02070309020205020404" pitchFamily="49" charset="0"/>
              <a:buChar char="o"/>
              <a:defRPr sz="1400"/>
            </a:lvl2pPr>
            <a:lvl3pPr marL="1143000" indent="-228600">
              <a:lnSpc>
                <a:spcPct val="100000"/>
              </a:lnSpc>
              <a:buFont typeface="Courier New" panose="02070309020205020404" pitchFamily="49" charset="0"/>
              <a:buChar char="o"/>
              <a:defRPr sz="1400"/>
            </a:lvl3pPr>
            <a:lvl4pPr marL="1600200" indent="-228600">
              <a:lnSpc>
                <a:spcPct val="100000"/>
              </a:lnSpc>
              <a:buFont typeface="Courier New" panose="02070309020205020404" pitchFamily="49" charset="0"/>
              <a:buChar char="o"/>
              <a:defRPr sz="1400"/>
            </a:lvl4pPr>
            <a:lvl5pPr marL="2114550" indent="-228600">
              <a:lnSpc>
                <a:spcPct val="100000"/>
              </a:lnSpc>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B5383E6-EAF2-263B-77AD-5CFFF848DA52}"/>
              </a:ext>
            </a:extLst>
          </p:cNvPr>
          <p:cNvSpPr>
            <a:spLocks noGrp="1"/>
          </p:cNvSpPr>
          <p:nvPr>
            <p:ph sz="half" idx="2"/>
          </p:nvPr>
        </p:nvSpPr>
        <p:spPr>
          <a:xfrm>
            <a:off x="6172200" y="1825625"/>
            <a:ext cx="5181600" cy="4351338"/>
          </a:xfrm>
        </p:spPr>
        <p:txBody>
          <a:bodyPr/>
          <a:lstStyle>
            <a:lvl1pPr marL="228600" indent="-228600">
              <a:lnSpc>
                <a:spcPct val="100000"/>
              </a:lnSpc>
              <a:buFont typeface="Courier New" panose="02070309020205020404" pitchFamily="49" charset="0"/>
              <a:buChar char="o"/>
              <a:defRPr sz="1400"/>
            </a:lvl1pPr>
            <a:lvl2pPr marL="685800" indent="-228600">
              <a:lnSpc>
                <a:spcPct val="100000"/>
              </a:lnSpc>
              <a:buFont typeface="Courier New" panose="02070309020205020404" pitchFamily="49" charset="0"/>
              <a:buChar char="o"/>
              <a:defRPr sz="1400"/>
            </a:lvl2pPr>
            <a:lvl3pPr marL="1143000" indent="-228600">
              <a:lnSpc>
                <a:spcPct val="100000"/>
              </a:lnSpc>
              <a:buFont typeface="Courier New" panose="02070309020205020404" pitchFamily="49" charset="0"/>
              <a:buChar char="o"/>
              <a:defRPr sz="1400"/>
            </a:lvl3pPr>
            <a:lvl4pPr marL="1600200" indent="-228600">
              <a:lnSpc>
                <a:spcPct val="100000"/>
              </a:lnSpc>
              <a:buFont typeface="Courier New" panose="02070309020205020404" pitchFamily="49" charset="0"/>
              <a:buChar char="o"/>
              <a:defRPr sz="1400"/>
            </a:lvl4pPr>
            <a:lvl5pPr marL="2114550" indent="-228600">
              <a:lnSpc>
                <a:spcPct val="100000"/>
              </a:lnSpc>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A60127D-1BCE-E672-2788-317A5227D09A}"/>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EEE93065-CC1D-AA49-7BEE-BBE02A44BFA0}"/>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08AEFD21-CC6E-2FB4-946F-5E8DE12CA6EE}"/>
              </a:ext>
            </a:extLst>
          </p:cNvPr>
          <p:cNvSpPr>
            <a:spLocks noGrp="1"/>
          </p:cNvSpPr>
          <p:nvPr>
            <p:ph type="sldNum" sz="quarter" idx="12"/>
          </p:nvPr>
        </p:nvSpPr>
        <p:spPr/>
        <p:txBody>
          <a:bodyPr/>
          <a:lstStyle/>
          <a:p>
            <a:fld id="{B776CE9F-4BD8-A748-847B-B97BB3C5BACA}" type="slidenum">
              <a:rPr lang="en-US" smtClean="0"/>
              <a:t>‹#›</a:t>
            </a:fld>
            <a:endParaRPr lang="en-US" dirty="0"/>
          </a:p>
        </p:txBody>
      </p:sp>
    </p:spTree>
    <p:extLst>
      <p:ext uri="{BB962C8B-B14F-4D97-AF65-F5344CB8AC3E}">
        <p14:creationId xmlns:p14="http://schemas.microsoft.com/office/powerpoint/2010/main" val="21687848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5ADAE-1838-B684-9D0D-5FEC76A54B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00C591B-95F0-423B-44C1-674C55EFE7E0}"/>
              </a:ext>
            </a:extLst>
          </p:cNvPr>
          <p:cNvSpPr>
            <a:spLocks noGrp="1"/>
          </p:cNvSpPr>
          <p:nvPr>
            <p:ph type="dt" sz="half" idx="10"/>
          </p:nvPr>
        </p:nvSpPr>
        <p:spPr/>
        <p:txBody>
          <a:bodyPr/>
          <a:lstStyle/>
          <a:p>
            <a:r>
              <a:rPr lang="en-US" dirty="0"/>
              <a:t>20XX</a:t>
            </a:r>
          </a:p>
        </p:txBody>
      </p:sp>
      <p:sp>
        <p:nvSpPr>
          <p:cNvPr id="4" name="Footer Placeholder 3">
            <a:extLst>
              <a:ext uri="{FF2B5EF4-FFF2-40B4-BE49-F238E27FC236}">
                <a16:creationId xmlns:a16="http://schemas.microsoft.com/office/drawing/2014/main" id="{6118D088-2AD3-8F19-B70E-2305FE29778B}"/>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44042C15-0A2B-27B0-65D6-729E2E1646F6}"/>
              </a:ext>
            </a:extLst>
          </p:cNvPr>
          <p:cNvSpPr>
            <a:spLocks noGrp="1"/>
          </p:cNvSpPr>
          <p:nvPr>
            <p:ph type="sldNum" sz="quarter" idx="12"/>
          </p:nvPr>
        </p:nvSpPr>
        <p:spPr/>
        <p:txBody>
          <a:bodyPr/>
          <a:lstStyle/>
          <a:p>
            <a:fld id="{B776CE9F-4BD8-A748-847B-B97BB3C5BACA}" type="slidenum">
              <a:rPr lang="en-US" smtClean="0"/>
              <a:t>‹#›</a:t>
            </a:fld>
            <a:endParaRPr lang="en-US" dirty="0"/>
          </a:p>
        </p:txBody>
      </p:sp>
    </p:spTree>
    <p:extLst>
      <p:ext uri="{BB962C8B-B14F-4D97-AF65-F5344CB8AC3E}">
        <p14:creationId xmlns:p14="http://schemas.microsoft.com/office/powerpoint/2010/main" val="29642023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1A46EC-6858-3F2C-4D2E-8782477267A9}"/>
              </a:ext>
            </a:extLst>
          </p:cNvPr>
          <p:cNvSpPr>
            <a:spLocks noGrp="1"/>
          </p:cNvSpPr>
          <p:nvPr>
            <p:ph type="dt" sz="half" idx="10"/>
          </p:nvPr>
        </p:nvSpPr>
        <p:spPr/>
        <p:txBody>
          <a:bodyPr/>
          <a:lstStyle/>
          <a:p>
            <a:r>
              <a:rPr lang="en-US" dirty="0"/>
              <a:t>20XX</a:t>
            </a:r>
          </a:p>
        </p:txBody>
      </p:sp>
      <p:sp>
        <p:nvSpPr>
          <p:cNvPr id="3" name="Footer Placeholder 2">
            <a:extLst>
              <a:ext uri="{FF2B5EF4-FFF2-40B4-BE49-F238E27FC236}">
                <a16:creationId xmlns:a16="http://schemas.microsoft.com/office/drawing/2014/main" id="{805D80F5-D887-2BE7-D117-62969D67A1E4}"/>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90A4DEF4-A3E8-469F-B338-DABC3FBBECA7}"/>
              </a:ext>
            </a:extLst>
          </p:cNvPr>
          <p:cNvSpPr>
            <a:spLocks noGrp="1"/>
          </p:cNvSpPr>
          <p:nvPr>
            <p:ph type="sldNum" sz="quarter" idx="12"/>
          </p:nvPr>
        </p:nvSpPr>
        <p:spPr/>
        <p:txBody>
          <a:bodyPr/>
          <a:lstStyle/>
          <a:p>
            <a:fld id="{B776CE9F-4BD8-A748-847B-B97BB3C5BACA}" type="slidenum">
              <a:rPr lang="en-US" smtClean="0"/>
              <a:t>‹#›</a:t>
            </a:fld>
            <a:endParaRPr lang="en-US" dirty="0"/>
          </a:p>
        </p:txBody>
      </p:sp>
    </p:spTree>
    <p:extLst>
      <p:ext uri="{BB962C8B-B14F-4D97-AF65-F5344CB8AC3E}">
        <p14:creationId xmlns:p14="http://schemas.microsoft.com/office/powerpoint/2010/main" val="27860840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D6F5C-E297-38FD-EDB1-78C14E935B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E393700-F2E1-EF5E-86AF-EEBF08F2F9E7}"/>
              </a:ext>
            </a:extLst>
          </p:cNvPr>
          <p:cNvSpPr>
            <a:spLocks noGrp="1"/>
          </p:cNvSpPr>
          <p:nvPr>
            <p:ph idx="1"/>
          </p:nvPr>
        </p:nvSpPr>
        <p:spPr>
          <a:xfrm>
            <a:off x="5183188" y="987425"/>
            <a:ext cx="6172200" cy="4873625"/>
          </a:xfrm>
        </p:spPr>
        <p:txBody>
          <a:bodyPr/>
          <a:lstStyle>
            <a:lvl1pPr marL="228600" indent="-228600">
              <a:lnSpc>
                <a:spcPct val="100000"/>
              </a:lnSpc>
              <a:buFont typeface="Courier New" panose="02070309020205020404" pitchFamily="49" charset="0"/>
              <a:buChar char="o"/>
              <a:defRPr sz="1400"/>
            </a:lvl1pPr>
            <a:lvl2pPr marL="685800" indent="-228600">
              <a:lnSpc>
                <a:spcPct val="100000"/>
              </a:lnSpc>
              <a:buFont typeface="Courier New" panose="02070309020205020404" pitchFamily="49" charset="0"/>
              <a:buChar char="o"/>
              <a:defRPr sz="1400"/>
            </a:lvl2pPr>
            <a:lvl3pPr marL="1143000" indent="-228600">
              <a:lnSpc>
                <a:spcPct val="100000"/>
              </a:lnSpc>
              <a:buFont typeface="Courier New" panose="02070309020205020404" pitchFamily="49" charset="0"/>
              <a:buChar char="o"/>
              <a:defRPr sz="1400"/>
            </a:lvl3pPr>
            <a:lvl4pPr marL="1600200" indent="-228600">
              <a:lnSpc>
                <a:spcPct val="100000"/>
              </a:lnSpc>
              <a:buFont typeface="Courier New" panose="02070309020205020404" pitchFamily="49" charset="0"/>
              <a:buChar char="o"/>
              <a:defRPr sz="1400"/>
            </a:lvl4pPr>
            <a:lvl5pPr marL="2114550" indent="-228600">
              <a:lnSpc>
                <a:spcPct val="100000"/>
              </a:lnSpc>
              <a:buFont typeface="Courier New" panose="02070309020205020404" pitchFamily="49" charset="0"/>
              <a:buChar char="o"/>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90C051A-0AF0-386F-0C33-36164954D9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945A93-71B2-9D1A-39DF-0C35DC53BE99}"/>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DE9AB610-D69A-3634-14D9-AFCFB347D016}"/>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75A0C97-CF81-7BB7-1FCB-19B88DE3A647}"/>
              </a:ext>
            </a:extLst>
          </p:cNvPr>
          <p:cNvSpPr>
            <a:spLocks noGrp="1"/>
          </p:cNvSpPr>
          <p:nvPr>
            <p:ph type="sldNum" sz="quarter" idx="12"/>
          </p:nvPr>
        </p:nvSpPr>
        <p:spPr/>
        <p:txBody>
          <a:bodyPr/>
          <a:lstStyle/>
          <a:p>
            <a:fld id="{B776CE9F-4BD8-A748-847B-B97BB3C5BACA}" type="slidenum">
              <a:rPr lang="en-US" smtClean="0"/>
              <a:t>‹#›</a:t>
            </a:fld>
            <a:endParaRPr lang="en-US" dirty="0"/>
          </a:p>
        </p:txBody>
      </p:sp>
    </p:spTree>
    <p:extLst>
      <p:ext uri="{BB962C8B-B14F-4D97-AF65-F5344CB8AC3E}">
        <p14:creationId xmlns:p14="http://schemas.microsoft.com/office/powerpoint/2010/main" val="25376109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C73F9-9EC6-ECF6-A038-7714A08636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C0B94D-581C-2941-611D-66EC048FEF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B1B49119-34F5-BF97-7C37-6484487DD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51F218-F3E8-6A92-ECD4-8CD2852E6CD5}"/>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04403C20-A389-6DD6-B5A6-396D6A5CCA68}"/>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F04B49DE-2EEE-3929-842A-C5D12602A31E}"/>
              </a:ext>
            </a:extLst>
          </p:cNvPr>
          <p:cNvSpPr>
            <a:spLocks noGrp="1"/>
          </p:cNvSpPr>
          <p:nvPr>
            <p:ph type="sldNum" sz="quarter" idx="12"/>
          </p:nvPr>
        </p:nvSpPr>
        <p:spPr/>
        <p:txBody>
          <a:bodyPr/>
          <a:lstStyle/>
          <a:p>
            <a:fld id="{B776CE9F-4BD8-A748-847B-B97BB3C5BACA}" type="slidenum">
              <a:rPr lang="en-US" smtClean="0"/>
              <a:t>‹#›</a:t>
            </a:fld>
            <a:endParaRPr lang="en-US" dirty="0"/>
          </a:p>
        </p:txBody>
      </p:sp>
    </p:spTree>
    <p:extLst>
      <p:ext uri="{BB962C8B-B14F-4D97-AF65-F5344CB8AC3E}">
        <p14:creationId xmlns:p14="http://schemas.microsoft.com/office/powerpoint/2010/main" val="887975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4D044BB4-1B7E-4DBA-EC46-8BD07359AA4C}"/>
              </a:ext>
            </a:extLst>
          </p:cNvPr>
          <p:cNvCxnSpPr>
            <a:cxnSpLocks/>
          </p:cNvCxnSpPr>
          <p:nvPr userDrawn="1"/>
        </p:nvCxnSpPr>
        <p:spPr>
          <a:xfrm>
            <a:off x="571500" y="6475009"/>
            <a:ext cx="1101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3E4EDB9-E572-C95C-6320-EE6B1FA9573F}"/>
              </a:ext>
            </a:extLst>
          </p:cNvPr>
          <p:cNvSpPr txBox="1"/>
          <p:nvPr userDrawn="1"/>
        </p:nvSpPr>
        <p:spPr>
          <a:xfrm>
            <a:off x="5718675" y="6349075"/>
            <a:ext cx="757170" cy="261610"/>
          </a:xfrm>
          <a:prstGeom prst="rect">
            <a:avLst/>
          </a:prstGeom>
          <a:solidFill>
            <a:schemeClr val="accent4"/>
          </a:solidFill>
        </p:spPr>
        <p:txBody>
          <a:bodyPr wrap="square" rtlCol="0">
            <a:spAutoFit/>
          </a:bodyPr>
          <a:lstStyle/>
          <a:p>
            <a:pPr algn="ctr"/>
            <a:endParaRPr lang="en-US" sz="1100" dirty="0">
              <a:latin typeface="Posterama" panose="020B0504020200020000" pitchFamily="34" charset="0"/>
              <a:cs typeface="Posterama" panose="020B0504020200020000" pitchFamily="34" charset="0"/>
            </a:endParaRPr>
          </a:p>
        </p:txBody>
      </p:sp>
      <p:sp>
        <p:nvSpPr>
          <p:cNvPr id="2" name="Title Placeholder 1">
            <a:extLst>
              <a:ext uri="{FF2B5EF4-FFF2-40B4-BE49-F238E27FC236}">
                <a16:creationId xmlns:a16="http://schemas.microsoft.com/office/drawing/2014/main" id="{05E3E706-5D5F-97F2-1290-CD23D05AE861}"/>
              </a:ext>
            </a:extLst>
          </p:cNvPr>
          <p:cNvSpPr>
            <a:spLocks noGrp="1"/>
          </p:cNvSpPr>
          <p:nvPr>
            <p:ph type="title"/>
          </p:nvPr>
        </p:nvSpPr>
        <p:spPr>
          <a:xfrm>
            <a:off x="585216" y="539496"/>
            <a:ext cx="11000232" cy="713232"/>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B40C735-6DC7-2177-435E-56719940AE66}"/>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1516000-7D7A-F39D-D6A0-0643400487B2}"/>
              </a:ext>
            </a:extLst>
          </p:cNvPr>
          <p:cNvSpPr>
            <a:spLocks noGrp="1"/>
          </p:cNvSpPr>
          <p:nvPr>
            <p:ph type="dt" sz="half" idx="2"/>
          </p:nvPr>
        </p:nvSpPr>
        <p:spPr>
          <a:xfrm>
            <a:off x="11055096" y="6327648"/>
            <a:ext cx="758952" cy="274320"/>
          </a:xfrm>
          <a:prstGeom prst="rect">
            <a:avLst/>
          </a:prstGeom>
          <a:solidFill>
            <a:schemeClr val="accent4"/>
          </a:solidFill>
        </p:spPr>
        <p:txBody>
          <a:bodyPr vert="horz" lIns="0" tIns="0" rIns="0" bIns="0" rtlCol="0" anchor="ctr">
            <a:noAutofit/>
          </a:bodyPr>
          <a:lstStyle>
            <a:lvl1pPr algn="ctr">
              <a:defRPr sz="1200">
                <a:solidFill>
                  <a:schemeClr val="tx1"/>
                </a:solidFill>
                <a:latin typeface="+mj-lt"/>
              </a:defRPr>
            </a:lvl1pPr>
          </a:lstStyle>
          <a:p>
            <a:r>
              <a:rPr lang="en-US" dirty="0"/>
              <a:t>20XX</a:t>
            </a:r>
          </a:p>
        </p:txBody>
      </p:sp>
      <p:sp>
        <p:nvSpPr>
          <p:cNvPr id="6" name="Slide Number Placeholder 5">
            <a:extLst>
              <a:ext uri="{FF2B5EF4-FFF2-40B4-BE49-F238E27FC236}">
                <a16:creationId xmlns:a16="http://schemas.microsoft.com/office/drawing/2014/main" id="{4095940C-AAD8-1C78-425F-8FE5AEECAAB4}"/>
              </a:ext>
            </a:extLst>
          </p:cNvPr>
          <p:cNvSpPr>
            <a:spLocks noGrp="1"/>
          </p:cNvSpPr>
          <p:nvPr>
            <p:ph type="sldNum" sz="quarter" idx="4"/>
          </p:nvPr>
        </p:nvSpPr>
        <p:spPr>
          <a:xfrm>
            <a:off x="5926836" y="6327648"/>
            <a:ext cx="338328" cy="338328"/>
          </a:xfrm>
          <a:prstGeom prst="ellipse">
            <a:avLst/>
          </a:prstGeom>
          <a:solidFill>
            <a:schemeClr val="accent4"/>
          </a:solidFill>
          <a:ln w="12700">
            <a:solidFill>
              <a:schemeClr val="tx1"/>
            </a:solidFill>
          </a:ln>
        </p:spPr>
        <p:txBody>
          <a:bodyPr vert="horz" lIns="0" tIns="0" rIns="0" bIns="0" rtlCol="0" anchor="ctr">
            <a:noAutofit/>
          </a:bodyPr>
          <a:lstStyle>
            <a:lvl1pPr algn="ctr">
              <a:defRPr sz="1200">
                <a:solidFill>
                  <a:schemeClr val="tx1"/>
                </a:solidFill>
                <a:latin typeface="+mj-lt"/>
              </a:defRPr>
            </a:lvl1pPr>
          </a:lstStyle>
          <a:p>
            <a:fld id="{B776CE9F-4BD8-A748-847B-B97BB3C5BACA}" type="slidenum">
              <a:rPr lang="en-US" smtClean="0"/>
              <a:pPr/>
              <a:t>‹#›</a:t>
            </a:fld>
            <a:endParaRPr lang="en-US" dirty="0"/>
          </a:p>
        </p:txBody>
      </p:sp>
      <p:sp>
        <p:nvSpPr>
          <p:cNvPr id="5" name="Footer Placeholder 4">
            <a:extLst>
              <a:ext uri="{FF2B5EF4-FFF2-40B4-BE49-F238E27FC236}">
                <a16:creationId xmlns:a16="http://schemas.microsoft.com/office/drawing/2014/main" id="{5C500302-AFD1-C82F-7B0B-5981472BE876}"/>
              </a:ext>
            </a:extLst>
          </p:cNvPr>
          <p:cNvSpPr>
            <a:spLocks noGrp="1"/>
          </p:cNvSpPr>
          <p:nvPr>
            <p:ph type="ftr" sz="quarter" idx="3"/>
          </p:nvPr>
        </p:nvSpPr>
        <p:spPr>
          <a:xfrm>
            <a:off x="484632" y="6327648"/>
            <a:ext cx="1517904" cy="274320"/>
          </a:xfrm>
          <a:prstGeom prst="rect">
            <a:avLst/>
          </a:prstGeom>
          <a:solidFill>
            <a:schemeClr val="accent4"/>
          </a:solidFill>
        </p:spPr>
        <p:txBody>
          <a:bodyPr vert="horz" lIns="91440" tIns="45720" rIns="91440" bIns="45720" rtlCol="0" anchor="ctr">
            <a:noAutofit/>
          </a:bodyPr>
          <a:lstStyle>
            <a:lvl1pPr algn="l">
              <a:defRPr sz="1200" b="0">
                <a:solidFill>
                  <a:schemeClr val="tx1"/>
                </a:solidFill>
                <a:latin typeface="+mj-lt"/>
              </a:defRPr>
            </a:lvl1pPr>
          </a:lstStyle>
          <a:p>
            <a:r>
              <a:rPr lang="en-US" dirty="0"/>
              <a:t>Presentation title</a:t>
            </a:r>
          </a:p>
        </p:txBody>
      </p:sp>
    </p:spTree>
    <p:extLst>
      <p:ext uri="{BB962C8B-B14F-4D97-AF65-F5344CB8AC3E}">
        <p14:creationId xmlns:p14="http://schemas.microsoft.com/office/powerpoint/2010/main" val="2107690247"/>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51" r:id="rId4"/>
    <p:sldLayoutId id="2147483661" r:id="rId5"/>
    <p:sldLayoutId id="2147483662" r:id="rId6"/>
    <p:sldLayoutId id="2147483663" r:id="rId7"/>
    <p:sldLayoutId id="2147483664" r:id="rId8"/>
    <p:sldLayoutId id="2147483665" r:id="rId9"/>
    <p:sldLayoutId id="2147483653" r:id="rId10"/>
    <p:sldLayoutId id="2147483666" r:id="rId11"/>
    <p:sldLayoutId id="2147483667" r:id="rId12"/>
    <p:sldLayoutId id="2147483668" r:id="rId13"/>
    <p:sldLayoutId id="2147483652" r:id="rId14"/>
    <p:sldLayoutId id="2147483654" r:id="rId15"/>
    <p:sldLayoutId id="2147483655" r:id="rId16"/>
    <p:sldLayoutId id="2147483656" r:id="rId17"/>
    <p:sldLayoutId id="2147483657" r:id="rId18"/>
  </p:sldLayoutIdLst>
  <p:hf hdr="0"/>
  <p:txStyles>
    <p:titleStyle>
      <a:lvl1pPr algn="ctr" defTabSz="914400" rtl="0" eaLnBrk="1" latinLnBrk="0" hangingPunct="1">
        <a:lnSpc>
          <a:spcPct val="90000"/>
        </a:lnSpc>
        <a:spcBef>
          <a:spcPct val="0"/>
        </a:spcBef>
        <a:buNone/>
        <a:defRPr sz="4000" kern="1200" cap="all" baseline="0">
          <a:solidFill>
            <a:schemeClr val="tx1"/>
          </a:solidFill>
          <a:latin typeface="+mj-lt"/>
          <a:ea typeface="+mj-ea"/>
          <a:cs typeface="Posterama" panose="020B0504020200020000"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Georgia Pro" panose="02040502050405020303"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Georgia Pro" panose="02040502050405020303"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Georgia Pro" panose="02040502050405020303"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Georgia Pro" panose="02040502050405020303" pitchFamily="18"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Georgia Pro" panose="02040502050405020303"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027CBA3-CA61-73EF-75BE-7E9AF1E57002}"/>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456103535"/>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Close up of feathers">
            <a:extLst>
              <a:ext uri="{FF2B5EF4-FFF2-40B4-BE49-F238E27FC236}">
                <a16:creationId xmlns:a16="http://schemas.microsoft.com/office/drawing/2014/main" id="{4F22309A-3E5E-DB9C-8093-A7A57190328F}"/>
              </a:ext>
            </a:extLst>
          </p:cNvPr>
          <p:cNvPicPr>
            <a:picLocks noGrp="1" noChangeAspect="1"/>
          </p:cNvPicPr>
          <p:nvPr>
            <p:ph type="pic" sz="quarter" idx="10"/>
          </p:nvPr>
        </p:nvPicPr>
        <p:blipFill>
          <a:blip r:embed="rId2">
            <a:alphaModFix/>
            <a:extLst>
              <a:ext uri="{BEBA8EAE-BF5A-486C-A8C5-ECC9F3942E4B}">
                <a14:imgProps xmlns:a14="http://schemas.microsoft.com/office/drawing/2010/main">
                  <a14:imgLayer r:embed="rId3">
                    <a14:imgEffect>
                      <a14:artisticTexturizer trans="32000" scaling="20"/>
                    </a14:imgEffect>
                    <a14:imgEffect>
                      <a14:sharpenSoften amount="-4000"/>
                    </a14:imgEffect>
                    <a14:imgEffect>
                      <a14:colorTemperature colorTemp="11301"/>
                    </a14:imgEffect>
                    <a14:imgEffect>
                      <a14:saturation sat="210000"/>
                    </a14:imgEffect>
                    <a14:imgEffect>
                      <a14:brightnessContrast bright="-3000" contrast="-18000"/>
                    </a14:imgEffect>
                  </a14:imgLayer>
                </a14:imgProps>
              </a:ext>
            </a:extLst>
          </a:blip>
          <a:srcRect/>
          <a:stretch>
            <a:fillRect/>
          </a:stretch>
        </p:blipFill>
        <p:spPr/>
      </p:pic>
      <p:sp>
        <p:nvSpPr>
          <p:cNvPr id="2" name="Title 1">
            <a:extLst>
              <a:ext uri="{FF2B5EF4-FFF2-40B4-BE49-F238E27FC236}">
                <a16:creationId xmlns:a16="http://schemas.microsoft.com/office/drawing/2014/main" id="{6076E06F-847B-DA3B-16C0-4ABAD9D66039}"/>
              </a:ext>
            </a:extLst>
          </p:cNvPr>
          <p:cNvSpPr>
            <a:spLocks noGrp="1"/>
          </p:cNvSpPr>
          <p:nvPr>
            <p:ph type="ctrTitle"/>
          </p:nvPr>
        </p:nvSpPr>
        <p:spPr>
          <a:xfrm>
            <a:off x="2077211" y="1429968"/>
            <a:ext cx="8037576" cy="2184903"/>
          </a:xfrm>
        </p:spPr>
        <p:txBody>
          <a:bodyPr/>
          <a:lstStyle/>
          <a:p>
            <a:r>
              <a:rPr lang="en-US" sz="4800" dirty="0"/>
              <a:t>APPROVED OF GOD</a:t>
            </a:r>
            <a:br>
              <a:rPr lang="en-US" sz="4800" dirty="0"/>
            </a:br>
            <a:r>
              <a:rPr lang="en-US" sz="4800" dirty="0"/>
              <a:t>contingent on our</a:t>
            </a:r>
            <a:br>
              <a:rPr lang="en-US" sz="4800" dirty="0"/>
            </a:br>
            <a:r>
              <a:rPr lang="en-US" sz="4800" dirty="0"/>
              <a:t>STUDY</a:t>
            </a:r>
          </a:p>
        </p:txBody>
      </p:sp>
      <p:sp>
        <p:nvSpPr>
          <p:cNvPr id="3" name="Subtitle 2">
            <a:extLst>
              <a:ext uri="{FF2B5EF4-FFF2-40B4-BE49-F238E27FC236}">
                <a16:creationId xmlns:a16="http://schemas.microsoft.com/office/drawing/2014/main" id="{A2068D98-A13D-1121-2A5E-4FB60FC681F2}"/>
              </a:ext>
            </a:extLst>
          </p:cNvPr>
          <p:cNvSpPr>
            <a:spLocks noGrp="1"/>
          </p:cNvSpPr>
          <p:nvPr>
            <p:ph type="subTitle" idx="1"/>
          </p:nvPr>
        </p:nvSpPr>
        <p:spPr>
          <a:xfrm>
            <a:off x="4453128" y="3831336"/>
            <a:ext cx="3291840" cy="1475602"/>
          </a:xfrm>
        </p:spPr>
        <p:txBody>
          <a:bodyPr/>
          <a:lstStyle/>
          <a:p>
            <a:r>
              <a:rPr lang="en-US" sz="3200" dirty="0"/>
              <a:t>2 Timothy 2:15</a:t>
            </a:r>
          </a:p>
          <a:p>
            <a:r>
              <a:rPr lang="en-US" sz="3200" dirty="0"/>
              <a:t>Psalm 119:105,130</a:t>
            </a:r>
            <a:endParaRPr lang="en-US" sz="1800" dirty="0"/>
          </a:p>
          <a:p>
            <a:endParaRPr lang="en-US" dirty="0"/>
          </a:p>
        </p:txBody>
      </p:sp>
    </p:spTree>
    <p:extLst>
      <p:ext uri="{BB962C8B-B14F-4D97-AF65-F5344CB8AC3E}">
        <p14:creationId xmlns:p14="http://schemas.microsoft.com/office/powerpoint/2010/main" val="375571445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027CBA3-CA61-73EF-75BE-7E9AF1E57002}"/>
              </a:ext>
            </a:extLst>
          </p:cNvPr>
          <p:cNvSpPr>
            <a:spLocks noGrp="1"/>
          </p:cNvSpPr>
          <p:nvPr>
            <p:ph type="title"/>
          </p:nvPr>
        </p:nvSpPr>
        <p:spPr/>
        <p:txBody>
          <a:bodyPr/>
          <a:lstStyle/>
          <a:p>
            <a:r>
              <a:rPr lang="en-US" sz="5400" i="1" dirty="0">
                <a:solidFill>
                  <a:schemeClr val="bg1"/>
                </a:solidFill>
              </a:rPr>
              <a:t>Ignorance of god’s word</a:t>
            </a:r>
          </a:p>
        </p:txBody>
      </p:sp>
      <p:sp>
        <p:nvSpPr>
          <p:cNvPr id="2" name="TextBox 1">
            <a:extLst>
              <a:ext uri="{FF2B5EF4-FFF2-40B4-BE49-F238E27FC236}">
                <a16:creationId xmlns:a16="http://schemas.microsoft.com/office/drawing/2014/main" id="{8089485B-90FF-5306-5F58-CD586753EDB5}"/>
              </a:ext>
            </a:extLst>
          </p:cNvPr>
          <p:cNvSpPr txBox="1"/>
          <p:nvPr/>
        </p:nvSpPr>
        <p:spPr>
          <a:xfrm>
            <a:off x="1960775" y="1687398"/>
            <a:ext cx="8399283" cy="4154984"/>
          </a:xfrm>
          <a:prstGeom prst="rect">
            <a:avLst/>
          </a:prstGeom>
          <a:noFill/>
        </p:spPr>
        <p:txBody>
          <a:bodyPr wrap="square" rtlCol="0">
            <a:spAutoFit/>
          </a:bodyPr>
          <a:lstStyle/>
          <a:p>
            <a:pPr algn="ctr"/>
            <a:r>
              <a:rPr lang="en-US" sz="4400" dirty="0">
                <a:solidFill>
                  <a:schemeClr val="bg1"/>
                </a:solidFill>
              </a:rPr>
              <a:t>MEANS WE ARE IN DARKNESS</a:t>
            </a:r>
          </a:p>
          <a:p>
            <a:pPr algn="ctr"/>
            <a:r>
              <a:rPr lang="en-US" sz="4400" dirty="0">
                <a:solidFill>
                  <a:schemeClr val="bg1"/>
                </a:solidFill>
              </a:rPr>
              <a:t>Why?</a:t>
            </a:r>
          </a:p>
          <a:p>
            <a:pPr algn="ctr"/>
            <a:r>
              <a:rPr lang="en-US" sz="4400" dirty="0">
                <a:solidFill>
                  <a:schemeClr val="bg1"/>
                </a:solidFill>
              </a:rPr>
              <a:t>Bible is BASIS of ALL FAITH</a:t>
            </a:r>
          </a:p>
          <a:p>
            <a:pPr algn="ctr"/>
            <a:r>
              <a:rPr lang="en-US" sz="4400" dirty="0">
                <a:solidFill>
                  <a:schemeClr val="bg1"/>
                </a:solidFill>
              </a:rPr>
              <a:t>Romans 10:17</a:t>
            </a:r>
          </a:p>
          <a:p>
            <a:pPr algn="ctr"/>
            <a:r>
              <a:rPr lang="en-US" sz="4400" dirty="0">
                <a:solidFill>
                  <a:schemeClr val="bg1"/>
                </a:solidFill>
              </a:rPr>
              <a:t>And the GROUND of ALL HOPE</a:t>
            </a:r>
          </a:p>
          <a:p>
            <a:pPr algn="ctr"/>
            <a:r>
              <a:rPr lang="en-US" sz="4400" dirty="0">
                <a:solidFill>
                  <a:schemeClr val="bg1"/>
                </a:solidFill>
              </a:rPr>
              <a:t>Romans 15:4</a:t>
            </a:r>
          </a:p>
        </p:txBody>
      </p:sp>
    </p:spTree>
    <p:extLst>
      <p:ext uri="{BB962C8B-B14F-4D97-AF65-F5344CB8AC3E}">
        <p14:creationId xmlns:p14="http://schemas.microsoft.com/office/powerpoint/2010/main" val="121302460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par>
                                <p:cTn id="24" presetID="53" presetClass="entr" presetSubtype="16" fill="hold" nodeType="with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 calcmode="lin" valueType="num">
                                      <p:cBhvr>
                                        <p:cTn id="26"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7"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8" dur="500"/>
                                        <p:tgtEl>
                                          <p:spTgt spid="2">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 calcmode="lin" valueType="num">
                                      <p:cBhvr>
                                        <p:cTn id="33"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4"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5" dur="500"/>
                                        <p:tgtEl>
                                          <p:spTgt spid="2">
                                            <p:txEl>
                                              <p:pRg st="4" end="4"/>
                                            </p:txEl>
                                          </p:spTgt>
                                        </p:tgtEl>
                                      </p:cBhvr>
                                    </p:animEffect>
                                  </p:childTnLst>
                                </p:cTn>
                              </p:par>
                              <p:par>
                                <p:cTn id="36" presetID="53" presetClass="entr" presetSubtype="16" fill="hold" nodeType="withEffect">
                                  <p:stCondLst>
                                    <p:cond delay="0"/>
                                  </p:stCondLst>
                                  <p:childTnLst>
                                    <p:set>
                                      <p:cBhvr>
                                        <p:cTn id="37" dur="1" fill="hold">
                                          <p:stCondLst>
                                            <p:cond delay="0"/>
                                          </p:stCondLst>
                                        </p:cTn>
                                        <p:tgtEl>
                                          <p:spTgt spid="2">
                                            <p:txEl>
                                              <p:pRg st="5" end="5"/>
                                            </p:txEl>
                                          </p:spTgt>
                                        </p:tgtEl>
                                        <p:attrNameLst>
                                          <p:attrName>style.visibility</p:attrName>
                                        </p:attrNameLst>
                                      </p:cBhvr>
                                      <p:to>
                                        <p:strVal val="visible"/>
                                      </p:to>
                                    </p:set>
                                    <p:anim calcmode="lin" valueType="num">
                                      <p:cBhvr>
                                        <p:cTn id="38"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39"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0"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027CBA3-CA61-73EF-75BE-7E9AF1E57002}"/>
              </a:ext>
            </a:extLst>
          </p:cNvPr>
          <p:cNvSpPr>
            <a:spLocks noGrp="1"/>
          </p:cNvSpPr>
          <p:nvPr>
            <p:ph type="title"/>
          </p:nvPr>
        </p:nvSpPr>
        <p:spPr>
          <a:xfrm>
            <a:off x="585216" y="290147"/>
            <a:ext cx="11000232" cy="1504042"/>
          </a:xfrm>
        </p:spPr>
        <p:txBody>
          <a:bodyPr/>
          <a:lstStyle/>
          <a:p>
            <a:r>
              <a:rPr lang="en-US" sz="5400" i="1" dirty="0">
                <a:solidFill>
                  <a:schemeClr val="bg1"/>
                </a:solidFill>
              </a:rPr>
              <a:t>Many read the bible for a lifetime-</a:t>
            </a:r>
          </a:p>
        </p:txBody>
      </p:sp>
      <p:sp>
        <p:nvSpPr>
          <p:cNvPr id="2" name="TextBox 1">
            <a:extLst>
              <a:ext uri="{FF2B5EF4-FFF2-40B4-BE49-F238E27FC236}">
                <a16:creationId xmlns:a16="http://schemas.microsoft.com/office/drawing/2014/main" id="{8089485B-90FF-5306-5F58-CD586753EDB5}"/>
              </a:ext>
            </a:extLst>
          </p:cNvPr>
          <p:cNvSpPr txBox="1"/>
          <p:nvPr/>
        </p:nvSpPr>
        <p:spPr>
          <a:xfrm>
            <a:off x="1453559" y="1794189"/>
            <a:ext cx="9263546" cy="4524315"/>
          </a:xfrm>
          <a:prstGeom prst="rect">
            <a:avLst/>
          </a:prstGeom>
          <a:noFill/>
        </p:spPr>
        <p:txBody>
          <a:bodyPr wrap="square" rtlCol="0">
            <a:spAutoFit/>
          </a:bodyPr>
          <a:lstStyle/>
          <a:p>
            <a:pPr algn="ctr"/>
            <a:r>
              <a:rPr lang="en-US" sz="4800" dirty="0">
                <a:solidFill>
                  <a:schemeClr val="bg1"/>
                </a:solidFill>
              </a:rPr>
              <a:t>AND STILL KNOW LITTLE ABOUT IT!</a:t>
            </a:r>
          </a:p>
          <a:p>
            <a:pPr algn="ctr"/>
            <a:r>
              <a:rPr lang="en-US" sz="4800" dirty="0">
                <a:solidFill>
                  <a:schemeClr val="bg1"/>
                </a:solidFill>
              </a:rPr>
              <a:t>Why?</a:t>
            </a:r>
          </a:p>
          <a:p>
            <a:pPr algn="ctr"/>
            <a:r>
              <a:rPr lang="en-US" sz="4800" dirty="0">
                <a:solidFill>
                  <a:schemeClr val="bg1"/>
                </a:solidFill>
              </a:rPr>
              <a:t>It is because they have never learned to STUDY!</a:t>
            </a:r>
          </a:p>
          <a:p>
            <a:pPr algn="ctr"/>
            <a:r>
              <a:rPr lang="en-US" sz="4800" dirty="0">
                <a:solidFill>
                  <a:schemeClr val="bg1"/>
                </a:solidFill>
              </a:rPr>
              <a:t>Just READ!</a:t>
            </a:r>
          </a:p>
        </p:txBody>
      </p:sp>
    </p:spTree>
    <p:extLst>
      <p:ext uri="{BB962C8B-B14F-4D97-AF65-F5344CB8AC3E}">
        <p14:creationId xmlns:p14="http://schemas.microsoft.com/office/powerpoint/2010/main" val="37257267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027CBA3-CA61-73EF-75BE-7E9AF1E57002}"/>
              </a:ext>
            </a:extLst>
          </p:cNvPr>
          <p:cNvSpPr>
            <a:spLocks noGrp="1"/>
          </p:cNvSpPr>
          <p:nvPr>
            <p:ph type="title"/>
          </p:nvPr>
        </p:nvSpPr>
        <p:spPr>
          <a:xfrm>
            <a:off x="585216" y="290147"/>
            <a:ext cx="11000232" cy="923191"/>
          </a:xfrm>
        </p:spPr>
        <p:txBody>
          <a:bodyPr/>
          <a:lstStyle/>
          <a:p>
            <a:r>
              <a:rPr lang="en-US" sz="5400" i="1" dirty="0">
                <a:solidFill>
                  <a:schemeClr val="bg1"/>
                </a:solidFill>
              </a:rPr>
              <a:t>Several methods:</a:t>
            </a:r>
          </a:p>
        </p:txBody>
      </p:sp>
      <p:sp>
        <p:nvSpPr>
          <p:cNvPr id="2" name="TextBox 1">
            <a:extLst>
              <a:ext uri="{FF2B5EF4-FFF2-40B4-BE49-F238E27FC236}">
                <a16:creationId xmlns:a16="http://schemas.microsoft.com/office/drawing/2014/main" id="{8089485B-90FF-5306-5F58-CD586753EDB5}"/>
              </a:ext>
            </a:extLst>
          </p:cNvPr>
          <p:cNvSpPr txBox="1"/>
          <p:nvPr/>
        </p:nvSpPr>
        <p:spPr>
          <a:xfrm>
            <a:off x="835268" y="1166842"/>
            <a:ext cx="10867293" cy="5016758"/>
          </a:xfrm>
          <a:prstGeom prst="rect">
            <a:avLst/>
          </a:prstGeom>
          <a:noFill/>
        </p:spPr>
        <p:txBody>
          <a:bodyPr wrap="square" rtlCol="0">
            <a:spAutoFit/>
          </a:bodyPr>
          <a:lstStyle/>
          <a:p>
            <a:r>
              <a:rPr lang="en-US" sz="4000" dirty="0">
                <a:solidFill>
                  <a:schemeClr val="bg1"/>
                </a:solidFill>
              </a:rPr>
              <a:t>“Fall open at random method”</a:t>
            </a:r>
          </a:p>
          <a:p>
            <a:r>
              <a:rPr lang="en-US" sz="4000" dirty="0">
                <a:solidFill>
                  <a:schemeClr val="bg1"/>
                </a:solidFill>
              </a:rPr>
              <a:t>Matthew 27:5 “went and hanged himself”</a:t>
            </a:r>
          </a:p>
          <a:p>
            <a:r>
              <a:rPr lang="en-US" sz="4000" dirty="0">
                <a:solidFill>
                  <a:schemeClr val="bg1"/>
                </a:solidFill>
              </a:rPr>
              <a:t>Luke 10:37 “Go and do likewise.”</a:t>
            </a:r>
          </a:p>
          <a:p>
            <a:r>
              <a:rPr lang="en-US" sz="4000" dirty="0">
                <a:solidFill>
                  <a:schemeClr val="bg1"/>
                </a:solidFill>
              </a:rPr>
              <a:t>John 13:27 “What you do, do quickly!”</a:t>
            </a:r>
          </a:p>
          <a:p>
            <a:r>
              <a:rPr lang="en-US" sz="4000" dirty="0">
                <a:solidFill>
                  <a:schemeClr val="bg1"/>
                </a:solidFill>
              </a:rPr>
              <a:t>“Joseph son of Jacob” “Joseph husband of Mary”</a:t>
            </a:r>
          </a:p>
          <a:p>
            <a:r>
              <a:rPr lang="en-US" sz="4000" dirty="0">
                <a:solidFill>
                  <a:schemeClr val="bg1"/>
                </a:solidFill>
              </a:rPr>
              <a:t>“Joseph of Arimathea” </a:t>
            </a:r>
          </a:p>
          <a:p>
            <a:r>
              <a:rPr lang="en-US" sz="4000" dirty="0">
                <a:solidFill>
                  <a:schemeClr val="bg1"/>
                </a:solidFill>
              </a:rPr>
              <a:t>Saul trying to kill David– Saul persecuting church</a:t>
            </a:r>
          </a:p>
          <a:p>
            <a:r>
              <a:rPr lang="en-US" sz="4000" dirty="0">
                <a:solidFill>
                  <a:schemeClr val="bg1"/>
                </a:solidFill>
              </a:rPr>
              <a:t>NOT a good method of Bible Study!</a:t>
            </a:r>
          </a:p>
        </p:txBody>
      </p:sp>
    </p:spTree>
    <p:extLst>
      <p:ext uri="{BB962C8B-B14F-4D97-AF65-F5344CB8AC3E}">
        <p14:creationId xmlns:p14="http://schemas.microsoft.com/office/powerpoint/2010/main" val="332946546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p:cTn id="35"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 calcmode="lin" valueType="num">
                                      <p:cBhvr>
                                        <p:cTn id="42"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2">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 calcmode="lin" valueType="num">
                                      <p:cBhvr>
                                        <p:cTn id="49"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2">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anim calcmode="lin" valueType="num">
                                      <p:cBhvr>
                                        <p:cTn id="56"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027CBA3-CA61-73EF-75BE-7E9AF1E57002}"/>
              </a:ext>
            </a:extLst>
          </p:cNvPr>
          <p:cNvSpPr>
            <a:spLocks noGrp="1"/>
          </p:cNvSpPr>
          <p:nvPr>
            <p:ph type="title"/>
          </p:nvPr>
        </p:nvSpPr>
        <p:spPr>
          <a:xfrm>
            <a:off x="585216" y="290147"/>
            <a:ext cx="11000232" cy="923191"/>
          </a:xfrm>
        </p:spPr>
        <p:txBody>
          <a:bodyPr/>
          <a:lstStyle/>
          <a:p>
            <a:r>
              <a:rPr lang="en-US" sz="5400" i="1" dirty="0">
                <a:solidFill>
                  <a:schemeClr val="bg1"/>
                </a:solidFill>
              </a:rPr>
              <a:t>Several methods:</a:t>
            </a:r>
          </a:p>
        </p:txBody>
      </p:sp>
      <p:sp>
        <p:nvSpPr>
          <p:cNvPr id="2" name="TextBox 1">
            <a:extLst>
              <a:ext uri="{FF2B5EF4-FFF2-40B4-BE49-F238E27FC236}">
                <a16:creationId xmlns:a16="http://schemas.microsoft.com/office/drawing/2014/main" id="{8089485B-90FF-5306-5F58-CD586753EDB5}"/>
              </a:ext>
            </a:extLst>
          </p:cNvPr>
          <p:cNvSpPr txBox="1"/>
          <p:nvPr/>
        </p:nvSpPr>
        <p:spPr>
          <a:xfrm>
            <a:off x="1125416" y="1166842"/>
            <a:ext cx="9355016" cy="5016758"/>
          </a:xfrm>
          <a:prstGeom prst="rect">
            <a:avLst/>
          </a:prstGeom>
          <a:noFill/>
        </p:spPr>
        <p:txBody>
          <a:bodyPr wrap="square" rtlCol="0">
            <a:spAutoFit/>
          </a:bodyPr>
          <a:lstStyle/>
          <a:p>
            <a:r>
              <a:rPr lang="en-US" sz="4000" dirty="0">
                <a:solidFill>
                  <a:schemeClr val="bg1"/>
                </a:solidFill>
              </a:rPr>
              <a:t>“BOOK BY BOOK – COVER TO COVER”</a:t>
            </a:r>
          </a:p>
          <a:p>
            <a:r>
              <a:rPr lang="en-US" sz="4000" dirty="0">
                <a:solidFill>
                  <a:schemeClr val="bg1"/>
                </a:solidFill>
              </a:rPr>
              <a:t>Order of the books arranged by MEN – not necessarily chronological</a:t>
            </a:r>
          </a:p>
          <a:p>
            <a:r>
              <a:rPr lang="en-US" sz="4000" dirty="0">
                <a:solidFill>
                  <a:schemeClr val="bg1"/>
                </a:solidFill>
              </a:rPr>
              <a:t>Return of Israel in Ezra &amp; Nehemiah BEFORE record of captivity in Ezekiel &amp; Daniel</a:t>
            </a:r>
          </a:p>
          <a:p>
            <a:r>
              <a:rPr lang="en-US" sz="4000" dirty="0">
                <a:solidFill>
                  <a:schemeClr val="bg1"/>
                </a:solidFill>
              </a:rPr>
              <a:t>This is NOT an EFFECTIVE method of Bible Study.</a:t>
            </a:r>
          </a:p>
        </p:txBody>
      </p:sp>
    </p:spTree>
    <p:extLst>
      <p:ext uri="{BB962C8B-B14F-4D97-AF65-F5344CB8AC3E}">
        <p14:creationId xmlns:p14="http://schemas.microsoft.com/office/powerpoint/2010/main" val="1620021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027CBA3-CA61-73EF-75BE-7E9AF1E57002}"/>
              </a:ext>
            </a:extLst>
          </p:cNvPr>
          <p:cNvSpPr>
            <a:spLocks noGrp="1"/>
          </p:cNvSpPr>
          <p:nvPr>
            <p:ph type="title"/>
          </p:nvPr>
        </p:nvSpPr>
        <p:spPr>
          <a:xfrm>
            <a:off x="585216" y="290147"/>
            <a:ext cx="11000232" cy="923191"/>
          </a:xfrm>
        </p:spPr>
        <p:txBody>
          <a:bodyPr/>
          <a:lstStyle/>
          <a:p>
            <a:r>
              <a:rPr lang="en-US" sz="5400" i="1" dirty="0">
                <a:solidFill>
                  <a:schemeClr val="bg1"/>
                </a:solidFill>
              </a:rPr>
              <a:t>Several methods:</a:t>
            </a:r>
          </a:p>
        </p:txBody>
      </p:sp>
      <p:sp>
        <p:nvSpPr>
          <p:cNvPr id="2" name="TextBox 1">
            <a:extLst>
              <a:ext uri="{FF2B5EF4-FFF2-40B4-BE49-F238E27FC236}">
                <a16:creationId xmlns:a16="http://schemas.microsoft.com/office/drawing/2014/main" id="{8089485B-90FF-5306-5F58-CD586753EDB5}"/>
              </a:ext>
            </a:extLst>
          </p:cNvPr>
          <p:cNvSpPr txBox="1"/>
          <p:nvPr/>
        </p:nvSpPr>
        <p:spPr>
          <a:xfrm>
            <a:off x="1186962" y="1228397"/>
            <a:ext cx="9355016" cy="1323439"/>
          </a:xfrm>
          <a:prstGeom prst="rect">
            <a:avLst/>
          </a:prstGeom>
          <a:noFill/>
        </p:spPr>
        <p:txBody>
          <a:bodyPr wrap="square" rtlCol="0">
            <a:spAutoFit/>
          </a:bodyPr>
          <a:lstStyle/>
          <a:p>
            <a:r>
              <a:rPr lang="en-US" sz="4000" dirty="0">
                <a:solidFill>
                  <a:schemeClr val="bg1"/>
                </a:solidFill>
              </a:rPr>
              <a:t>“ANALYTICAL METHOD”</a:t>
            </a:r>
          </a:p>
          <a:p>
            <a:r>
              <a:rPr lang="en-US" sz="4000" dirty="0">
                <a:solidFill>
                  <a:schemeClr val="bg1"/>
                </a:solidFill>
              </a:rPr>
              <a:t>Get a General View of Bible</a:t>
            </a:r>
          </a:p>
        </p:txBody>
      </p:sp>
    </p:spTree>
    <p:extLst>
      <p:ext uri="{BB962C8B-B14F-4D97-AF65-F5344CB8AC3E}">
        <p14:creationId xmlns:p14="http://schemas.microsoft.com/office/powerpoint/2010/main" val="11200870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21D5E-C2F6-1B2B-8562-6C162F9AEC93}"/>
              </a:ext>
            </a:extLst>
          </p:cNvPr>
          <p:cNvSpPr>
            <a:spLocks noGrp="1"/>
          </p:cNvSpPr>
          <p:nvPr>
            <p:ph type="title"/>
          </p:nvPr>
        </p:nvSpPr>
        <p:spPr/>
        <p:txBody>
          <a:bodyPr/>
          <a:lstStyle/>
          <a:p>
            <a:endParaRPr lang="en-US"/>
          </a:p>
        </p:txBody>
      </p:sp>
      <p:pic>
        <p:nvPicPr>
          <p:cNvPr id="6" name="Picture 5">
            <a:extLst>
              <a:ext uri="{FF2B5EF4-FFF2-40B4-BE49-F238E27FC236}">
                <a16:creationId xmlns:a16="http://schemas.microsoft.com/office/drawing/2014/main" id="{39EBD6B3-D95C-1937-E4F9-0289B6BEECE8}"/>
              </a:ext>
            </a:extLst>
          </p:cNvPr>
          <p:cNvPicPr>
            <a:picLocks noChangeAspect="1"/>
          </p:cNvPicPr>
          <p:nvPr/>
        </p:nvPicPr>
        <p:blipFill>
          <a:blip r:embed="rId2"/>
          <a:stretch>
            <a:fillRect/>
          </a:stretch>
        </p:blipFill>
        <p:spPr>
          <a:xfrm>
            <a:off x="1415069" y="314728"/>
            <a:ext cx="8819177" cy="6228544"/>
          </a:xfrm>
          <a:prstGeom prst="rect">
            <a:avLst/>
          </a:prstGeom>
        </p:spPr>
      </p:pic>
    </p:spTree>
    <p:extLst>
      <p:ext uri="{BB962C8B-B14F-4D97-AF65-F5344CB8AC3E}">
        <p14:creationId xmlns:p14="http://schemas.microsoft.com/office/powerpoint/2010/main" val="1878043653"/>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21D5E-C2F6-1B2B-8562-6C162F9AEC93}"/>
              </a:ext>
            </a:extLst>
          </p:cNvPr>
          <p:cNvSpPr>
            <a:spLocks noGrp="1"/>
          </p:cNvSpPr>
          <p:nvPr>
            <p:ph type="title"/>
          </p:nvPr>
        </p:nvSpPr>
        <p:spPr/>
        <p:txBody>
          <a:bodyPr/>
          <a:lstStyle/>
          <a:p>
            <a:endParaRPr lang="en-US"/>
          </a:p>
        </p:txBody>
      </p:sp>
      <p:pic>
        <p:nvPicPr>
          <p:cNvPr id="8" name="Picture 7">
            <a:extLst>
              <a:ext uri="{FF2B5EF4-FFF2-40B4-BE49-F238E27FC236}">
                <a16:creationId xmlns:a16="http://schemas.microsoft.com/office/drawing/2014/main" id="{73565086-793B-1D2B-B82E-5F24E6065586}"/>
              </a:ext>
            </a:extLst>
          </p:cNvPr>
          <p:cNvPicPr>
            <a:picLocks noChangeAspect="1"/>
          </p:cNvPicPr>
          <p:nvPr/>
        </p:nvPicPr>
        <p:blipFill>
          <a:blip r:embed="rId2"/>
          <a:stretch>
            <a:fillRect/>
          </a:stretch>
        </p:blipFill>
        <p:spPr>
          <a:xfrm>
            <a:off x="140677" y="539496"/>
            <a:ext cx="5224008" cy="5946025"/>
          </a:xfrm>
          <a:prstGeom prst="rect">
            <a:avLst/>
          </a:prstGeom>
        </p:spPr>
      </p:pic>
      <p:pic>
        <p:nvPicPr>
          <p:cNvPr id="9" name="Picture 8">
            <a:extLst>
              <a:ext uri="{FF2B5EF4-FFF2-40B4-BE49-F238E27FC236}">
                <a16:creationId xmlns:a16="http://schemas.microsoft.com/office/drawing/2014/main" id="{D690048B-5DC2-9AC9-A3BF-3FB8A636231C}"/>
              </a:ext>
            </a:extLst>
          </p:cNvPr>
          <p:cNvPicPr>
            <a:picLocks noChangeAspect="1"/>
          </p:cNvPicPr>
          <p:nvPr/>
        </p:nvPicPr>
        <p:blipFill>
          <a:blip r:embed="rId3"/>
          <a:stretch>
            <a:fillRect/>
          </a:stretch>
        </p:blipFill>
        <p:spPr>
          <a:xfrm>
            <a:off x="6523892" y="1112208"/>
            <a:ext cx="4800600" cy="4800600"/>
          </a:xfrm>
          <a:prstGeom prst="rect">
            <a:avLst/>
          </a:prstGeom>
        </p:spPr>
      </p:pic>
    </p:spTree>
    <p:extLst>
      <p:ext uri="{BB962C8B-B14F-4D97-AF65-F5344CB8AC3E}">
        <p14:creationId xmlns:p14="http://schemas.microsoft.com/office/powerpoint/2010/main" val="167378658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027CBA3-CA61-73EF-75BE-7E9AF1E57002}"/>
              </a:ext>
            </a:extLst>
          </p:cNvPr>
          <p:cNvSpPr>
            <a:spLocks noGrp="1"/>
          </p:cNvSpPr>
          <p:nvPr>
            <p:ph type="title"/>
          </p:nvPr>
        </p:nvSpPr>
        <p:spPr>
          <a:xfrm>
            <a:off x="585216" y="290147"/>
            <a:ext cx="11000232" cy="923191"/>
          </a:xfrm>
        </p:spPr>
        <p:txBody>
          <a:bodyPr/>
          <a:lstStyle/>
          <a:p>
            <a:r>
              <a:rPr lang="en-US" sz="5400" i="1" dirty="0">
                <a:solidFill>
                  <a:schemeClr val="bg1"/>
                </a:solidFill>
              </a:rPr>
              <a:t>Several methods:</a:t>
            </a:r>
          </a:p>
        </p:txBody>
      </p:sp>
      <p:sp>
        <p:nvSpPr>
          <p:cNvPr id="2" name="TextBox 1">
            <a:extLst>
              <a:ext uri="{FF2B5EF4-FFF2-40B4-BE49-F238E27FC236}">
                <a16:creationId xmlns:a16="http://schemas.microsoft.com/office/drawing/2014/main" id="{8089485B-90FF-5306-5F58-CD586753EDB5}"/>
              </a:ext>
            </a:extLst>
          </p:cNvPr>
          <p:cNvSpPr txBox="1"/>
          <p:nvPr/>
        </p:nvSpPr>
        <p:spPr>
          <a:xfrm>
            <a:off x="1150327" y="1114097"/>
            <a:ext cx="9891346" cy="5184624"/>
          </a:xfrm>
          <a:prstGeom prst="rect">
            <a:avLst/>
          </a:prstGeom>
          <a:noFill/>
        </p:spPr>
        <p:txBody>
          <a:bodyPr wrap="square" rtlCol="0">
            <a:spAutoFit/>
          </a:bodyPr>
          <a:lstStyle/>
          <a:p>
            <a:pPr>
              <a:lnSpc>
                <a:spcPct val="140000"/>
              </a:lnSpc>
            </a:pPr>
            <a:r>
              <a:rPr lang="en-US" sz="4000" dirty="0">
                <a:solidFill>
                  <a:schemeClr val="bg1"/>
                </a:solidFill>
              </a:rPr>
              <a:t>“ANALYTICAL METHOD”</a:t>
            </a:r>
          </a:p>
          <a:p>
            <a:pPr>
              <a:lnSpc>
                <a:spcPct val="140000"/>
              </a:lnSpc>
            </a:pPr>
            <a:r>
              <a:rPr lang="en-US" sz="4000" dirty="0">
                <a:solidFill>
                  <a:schemeClr val="bg1"/>
                </a:solidFill>
              </a:rPr>
              <a:t>Get a General View of Bible</a:t>
            </a:r>
          </a:p>
          <a:p>
            <a:pPr>
              <a:lnSpc>
                <a:spcPct val="140000"/>
              </a:lnSpc>
            </a:pPr>
            <a:r>
              <a:rPr lang="en-US" sz="4000" dirty="0">
                <a:solidFill>
                  <a:schemeClr val="bg1"/>
                </a:solidFill>
              </a:rPr>
              <a:t>Two Testaments – OLD and NEW</a:t>
            </a:r>
          </a:p>
          <a:p>
            <a:pPr>
              <a:lnSpc>
                <a:spcPct val="140000"/>
              </a:lnSpc>
            </a:pPr>
            <a:r>
              <a:rPr lang="en-US" sz="4000" dirty="0">
                <a:solidFill>
                  <a:schemeClr val="bg1"/>
                </a:solidFill>
              </a:rPr>
              <a:t>Covering THREE DISPENSATIONS</a:t>
            </a:r>
          </a:p>
          <a:p>
            <a:pPr>
              <a:lnSpc>
                <a:spcPct val="140000"/>
              </a:lnSpc>
            </a:pPr>
            <a:r>
              <a:rPr lang="en-US" sz="4000" dirty="0">
                <a:solidFill>
                  <a:schemeClr val="bg1"/>
                </a:solidFill>
              </a:rPr>
              <a:t>PATRIARCHAL, MOSAIC, GOSPEL</a:t>
            </a:r>
          </a:p>
          <a:p>
            <a:pPr>
              <a:lnSpc>
                <a:spcPct val="140000"/>
              </a:lnSpc>
            </a:pPr>
            <a:r>
              <a:rPr lang="en-US" sz="4000" dirty="0">
                <a:solidFill>
                  <a:schemeClr val="bg1"/>
                </a:solidFill>
              </a:rPr>
              <a:t>Which one pertains to OUR LIVES TODAY?</a:t>
            </a:r>
          </a:p>
        </p:txBody>
      </p:sp>
    </p:spTree>
    <p:extLst>
      <p:ext uri="{BB962C8B-B14F-4D97-AF65-F5344CB8AC3E}">
        <p14:creationId xmlns:p14="http://schemas.microsoft.com/office/powerpoint/2010/main" val="148279311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 calcmode="lin" valueType="num">
                                      <p:cBhvr>
                                        <p:cTn id="14"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p:cTn id="21"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2">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 calcmode="lin" valueType="num">
                                      <p:cBhvr>
                                        <p:cTn id="28"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30"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027CBA3-CA61-73EF-75BE-7E9AF1E57002}"/>
              </a:ext>
            </a:extLst>
          </p:cNvPr>
          <p:cNvSpPr>
            <a:spLocks noGrp="1"/>
          </p:cNvSpPr>
          <p:nvPr>
            <p:ph type="title"/>
          </p:nvPr>
        </p:nvSpPr>
        <p:spPr>
          <a:xfrm>
            <a:off x="585216" y="290147"/>
            <a:ext cx="11000232" cy="1529862"/>
          </a:xfrm>
        </p:spPr>
        <p:txBody>
          <a:bodyPr/>
          <a:lstStyle/>
          <a:p>
            <a:r>
              <a:rPr lang="en-US" sz="5400" i="1" dirty="0">
                <a:solidFill>
                  <a:schemeClr val="bg1"/>
                </a:solidFill>
              </a:rPr>
              <a:t>Simple rules for beneficial bible study</a:t>
            </a:r>
          </a:p>
        </p:txBody>
      </p:sp>
      <p:sp>
        <p:nvSpPr>
          <p:cNvPr id="2" name="TextBox 1">
            <a:extLst>
              <a:ext uri="{FF2B5EF4-FFF2-40B4-BE49-F238E27FC236}">
                <a16:creationId xmlns:a16="http://schemas.microsoft.com/office/drawing/2014/main" id="{8089485B-90FF-5306-5F58-CD586753EDB5}"/>
              </a:ext>
            </a:extLst>
          </p:cNvPr>
          <p:cNvSpPr txBox="1"/>
          <p:nvPr/>
        </p:nvSpPr>
        <p:spPr>
          <a:xfrm>
            <a:off x="738554" y="1755936"/>
            <a:ext cx="10846894" cy="4524315"/>
          </a:xfrm>
          <a:prstGeom prst="rect">
            <a:avLst/>
          </a:prstGeom>
          <a:noFill/>
        </p:spPr>
        <p:txBody>
          <a:bodyPr wrap="square" rtlCol="0">
            <a:spAutoFit/>
          </a:bodyPr>
          <a:lstStyle/>
          <a:p>
            <a:r>
              <a:rPr lang="en-US" sz="3200" dirty="0">
                <a:solidFill>
                  <a:schemeClr val="bg1"/>
                </a:solidFill>
              </a:rPr>
              <a:t>SPEAKER – God or Satan – Inspired man or enemy of God</a:t>
            </a:r>
          </a:p>
          <a:p>
            <a:r>
              <a:rPr lang="en-US" sz="3200" dirty="0">
                <a:solidFill>
                  <a:schemeClr val="bg1"/>
                </a:solidFill>
              </a:rPr>
              <a:t>Satan is a liar – John 8:44</a:t>
            </a:r>
          </a:p>
          <a:p>
            <a:r>
              <a:rPr lang="en-US" sz="3200" dirty="0">
                <a:solidFill>
                  <a:schemeClr val="bg1"/>
                </a:solidFill>
              </a:rPr>
              <a:t>TO WHOM WRITTEN – Not all  of the Bible is directly applicable to US</a:t>
            </a:r>
          </a:p>
          <a:p>
            <a:r>
              <a:rPr lang="en-US" sz="3200" dirty="0">
                <a:solidFill>
                  <a:schemeClr val="bg1"/>
                </a:solidFill>
              </a:rPr>
              <a:t>Don’t have to build an ark – Genesis 6</a:t>
            </a:r>
          </a:p>
          <a:p>
            <a:r>
              <a:rPr lang="en-US" sz="3200" dirty="0">
                <a:solidFill>
                  <a:schemeClr val="bg1"/>
                </a:solidFill>
              </a:rPr>
              <a:t>Don’t have to go to Nineveh!  Jonah</a:t>
            </a:r>
          </a:p>
          <a:p>
            <a:r>
              <a:rPr lang="en-US" sz="3200" dirty="0">
                <a:solidFill>
                  <a:schemeClr val="bg1"/>
                </a:solidFill>
              </a:rPr>
              <a:t>Don’t have to go to Jerusalem for Feasts.</a:t>
            </a:r>
          </a:p>
          <a:p>
            <a:r>
              <a:rPr lang="en-US" sz="3200" dirty="0">
                <a:solidFill>
                  <a:schemeClr val="bg1"/>
                </a:solidFill>
              </a:rPr>
              <a:t>Don’t have to kill all who violate certain laws.</a:t>
            </a:r>
          </a:p>
          <a:p>
            <a:r>
              <a:rPr lang="en-US" sz="3200" dirty="0">
                <a:solidFill>
                  <a:schemeClr val="bg1"/>
                </a:solidFill>
              </a:rPr>
              <a:t>These commands were not given to US!</a:t>
            </a:r>
            <a:endParaRPr lang="en-US" sz="2800" dirty="0">
              <a:solidFill>
                <a:schemeClr val="bg1"/>
              </a:solidFill>
            </a:endParaRPr>
          </a:p>
        </p:txBody>
      </p:sp>
    </p:spTree>
    <p:extLst>
      <p:ext uri="{BB962C8B-B14F-4D97-AF65-F5344CB8AC3E}">
        <p14:creationId xmlns:p14="http://schemas.microsoft.com/office/powerpoint/2010/main" val="40068058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1000" fill="hold"/>
                                        <p:tgtEl>
                                          <p:spTgt spid="2">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p:cTn id="35" dur="1000" fill="hold"/>
                                        <p:tgtEl>
                                          <p:spTgt spid="2">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 calcmode="lin" valueType="num">
                                      <p:cBhvr>
                                        <p:cTn id="42" dur="1000" fill="hold"/>
                                        <p:tgtEl>
                                          <p:spTgt spid="2">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2">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2">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 calcmode="lin" valueType="num">
                                      <p:cBhvr>
                                        <p:cTn id="49" dur="1000" fill="hold"/>
                                        <p:tgtEl>
                                          <p:spTgt spid="2">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2">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2">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anim calcmode="lin" valueType="num">
                                      <p:cBhvr>
                                        <p:cTn id="56" dur="1000" fill="hold"/>
                                        <p:tgtEl>
                                          <p:spTgt spid="2">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2">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027CBA3-CA61-73EF-75BE-7E9AF1E57002}"/>
              </a:ext>
            </a:extLst>
          </p:cNvPr>
          <p:cNvSpPr>
            <a:spLocks noGrp="1"/>
          </p:cNvSpPr>
          <p:nvPr>
            <p:ph type="title"/>
          </p:nvPr>
        </p:nvSpPr>
        <p:spPr>
          <a:xfrm>
            <a:off x="585216" y="290147"/>
            <a:ext cx="11000232" cy="1529862"/>
          </a:xfrm>
        </p:spPr>
        <p:txBody>
          <a:bodyPr/>
          <a:lstStyle/>
          <a:p>
            <a:r>
              <a:rPr lang="en-US" sz="5400" i="1" dirty="0">
                <a:solidFill>
                  <a:schemeClr val="bg1"/>
                </a:solidFill>
              </a:rPr>
              <a:t>Simple rules for beneficial bible study</a:t>
            </a:r>
          </a:p>
        </p:txBody>
      </p:sp>
      <p:sp>
        <p:nvSpPr>
          <p:cNvPr id="2" name="TextBox 1">
            <a:extLst>
              <a:ext uri="{FF2B5EF4-FFF2-40B4-BE49-F238E27FC236}">
                <a16:creationId xmlns:a16="http://schemas.microsoft.com/office/drawing/2014/main" id="{8089485B-90FF-5306-5F58-CD586753EDB5}"/>
              </a:ext>
            </a:extLst>
          </p:cNvPr>
          <p:cNvSpPr txBox="1"/>
          <p:nvPr/>
        </p:nvSpPr>
        <p:spPr>
          <a:xfrm>
            <a:off x="738554" y="1755936"/>
            <a:ext cx="10846894" cy="4400115"/>
          </a:xfrm>
          <a:prstGeom prst="rect">
            <a:avLst/>
          </a:prstGeom>
          <a:noFill/>
        </p:spPr>
        <p:txBody>
          <a:bodyPr wrap="square" rtlCol="0">
            <a:spAutoFit/>
          </a:bodyPr>
          <a:lstStyle/>
          <a:p>
            <a:pPr>
              <a:lnSpc>
                <a:spcPct val="110000"/>
              </a:lnSpc>
            </a:pPr>
            <a:r>
              <a:rPr lang="en-US" sz="3200" dirty="0">
                <a:solidFill>
                  <a:schemeClr val="bg1"/>
                </a:solidFill>
              </a:rPr>
              <a:t>STUDY EACH PASSAGE IN ITS PROPER CONTEXT-</a:t>
            </a:r>
          </a:p>
          <a:p>
            <a:pPr>
              <a:lnSpc>
                <a:spcPct val="110000"/>
              </a:lnSpc>
            </a:pPr>
            <a:r>
              <a:rPr lang="en-US" sz="3200" dirty="0">
                <a:solidFill>
                  <a:schemeClr val="bg1"/>
                </a:solidFill>
              </a:rPr>
              <a:t>Don’t give it a meaning that the author never intended!</a:t>
            </a:r>
          </a:p>
          <a:p>
            <a:pPr>
              <a:lnSpc>
                <a:spcPct val="110000"/>
              </a:lnSpc>
            </a:pPr>
            <a:r>
              <a:rPr lang="en-US" sz="3200" dirty="0">
                <a:solidFill>
                  <a:schemeClr val="bg1"/>
                </a:solidFill>
              </a:rPr>
              <a:t>Colossians 2:21 to prove some things are prohibited!</a:t>
            </a:r>
          </a:p>
          <a:p>
            <a:pPr>
              <a:lnSpc>
                <a:spcPct val="110000"/>
              </a:lnSpc>
            </a:pPr>
            <a:r>
              <a:rPr lang="en-US" sz="3200" dirty="0">
                <a:solidFill>
                  <a:schemeClr val="bg1"/>
                </a:solidFill>
              </a:rPr>
              <a:t>John 13:7</a:t>
            </a:r>
            <a:r>
              <a:rPr lang="en-US" sz="3200" i="1" dirty="0">
                <a:solidFill>
                  <a:schemeClr val="bg1"/>
                </a:solidFill>
              </a:rPr>
              <a:t>b</a:t>
            </a:r>
            <a:r>
              <a:rPr lang="en-US" sz="3200" dirty="0">
                <a:solidFill>
                  <a:schemeClr val="bg1"/>
                </a:solidFill>
              </a:rPr>
              <a:t> to prove we will understand death someday!</a:t>
            </a:r>
          </a:p>
          <a:p>
            <a:pPr>
              <a:lnSpc>
                <a:spcPct val="110000"/>
              </a:lnSpc>
            </a:pPr>
            <a:r>
              <a:rPr lang="en-US" sz="3200" dirty="0">
                <a:solidFill>
                  <a:schemeClr val="bg1"/>
                </a:solidFill>
              </a:rPr>
              <a:t>1 Corinthians 13:12 to prove we will recognize those who have passed on whenever we join them in heaven!</a:t>
            </a:r>
          </a:p>
          <a:p>
            <a:pPr>
              <a:lnSpc>
                <a:spcPct val="110000"/>
              </a:lnSpc>
            </a:pPr>
            <a:r>
              <a:rPr lang="en-US" sz="3200" dirty="0">
                <a:solidFill>
                  <a:schemeClr val="bg1"/>
                </a:solidFill>
              </a:rPr>
              <a:t>ALL  of these ABUSES of the Scriptures do not consider the SETTING in which these verses appear</a:t>
            </a:r>
            <a:endParaRPr lang="en-US" sz="2800" dirty="0">
              <a:solidFill>
                <a:schemeClr val="bg1"/>
              </a:solidFill>
            </a:endParaRPr>
          </a:p>
        </p:txBody>
      </p:sp>
    </p:spTree>
    <p:extLst>
      <p:ext uri="{BB962C8B-B14F-4D97-AF65-F5344CB8AC3E}">
        <p14:creationId xmlns:p14="http://schemas.microsoft.com/office/powerpoint/2010/main" val="237563205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1000" fill="hold"/>
                                        <p:tgtEl>
                                          <p:spTgt spid="2">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p:cTn id="35" dur="1000" fill="hold"/>
                                        <p:tgtEl>
                                          <p:spTgt spid="2">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 calcmode="lin" valueType="num">
                                      <p:cBhvr>
                                        <p:cTn id="42" dur="1000" fill="hold"/>
                                        <p:tgtEl>
                                          <p:spTgt spid="2">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2">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027CBA3-CA61-73EF-75BE-7E9AF1E57002}"/>
              </a:ext>
            </a:extLst>
          </p:cNvPr>
          <p:cNvSpPr>
            <a:spLocks noGrp="1"/>
          </p:cNvSpPr>
          <p:nvPr>
            <p:ph type="title"/>
          </p:nvPr>
        </p:nvSpPr>
        <p:spPr>
          <a:xfrm>
            <a:off x="585216" y="290147"/>
            <a:ext cx="11000232" cy="1529862"/>
          </a:xfrm>
        </p:spPr>
        <p:txBody>
          <a:bodyPr/>
          <a:lstStyle/>
          <a:p>
            <a:r>
              <a:rPr lang="en-US" sz="5400" i="1" dirty="0">
                <a:solidFill>
                  <a:schemeClr val="bg1"/>
                </a:solidFill>
              </a:rPr>
              <a:t>Simple rules for beneficial bible study</a:t>
            </a:r>
          </a:p>
        </p:txBody>
      </p:sp>
      <p:sp>
        <p:nvSpPr>
          <p:cNvPr id="2" name="TextBox 1">
            <a:extLst>
              <a:ext uri="{FF2B5EF4-FFF2-40B4-BE49-F238E27FC236}">
                <a16:creationId xmlns:a16="http://schemas.microsoft.com/office/drawing/2014/main" id="{8089485B-90FF-5306-5F58-CD586753EDB5}"/>
              </a:ext>
            </a:extLst>
          </p:cNvPr>
          <p:cNvSpPr txBox="1"/>
          <p:nvPr/>
        </p:nvSpPr>
        <p:spPr>
          <a:xfrm>
            <a:off x="738554" y="1755936"/>
            <a:ext cx="10846894" cy="4535537"/>
          </a:xfrm>
          <a:prstGeom prst="rect">
            <a:avLst/>
          </a:prstGeom>
          <a:noFill/>
        </p:spPr>
        <p:txBody>
          <a:bodyPr wrap="square" rtlCol="0">
            <a:spAutoFit/>
          </a:bodyPr>
          <a:lstStyle/>
          <a:p>
            <a:pPr>
              <a:lnSpc>
                <a:spcPct val="110000"/>
              </a:lnSpc>
            </a:pPr>
            <a:r>
              <a:rPr lang="en-US" sz="2800" dirty="0">
                <a:solidFill>
                  <a:schemeClr val="bg1"/>
                </a:solidFill>
              </a:rPr>
              <a:t>APPROACH THE BIBLE WITH AN OPEN &amp; HONEST HEART-</a:t>
            </a:r>
          </a:p>
          <a:p>
            <a:pPr>
              <a:lnSpc>
                <a:spcPct val="110000"/>
              </a:lnSpc>
            </a:pPr>
            <a:r>
              <a:rPr lang="en-US" sz="2800" dirty="0">
                <a:solidFill>
                  <a:schemeClr val="bg1"/>
                </a:solidFill>
              </a:rPr>
              <a:t>IF we have MIND MADE UP, we will USUALLY find what we are looking for!</a:t>
            </a:r>
          </a:p>
          <a:p>
            <a:pPr>
              <a:lnSpc>
                <a:spcPct val="110000"/>
              </a:lnSpc>
            </a:pPr>
            <a:r>
              <a:rPr lang="en-US" sz="2800" dirty="0">
                <a:solidFill>
                  <a:schemeClr val="bg1"/>
                </a:solidFill>
              </a:rPr>
              <a:t>Man with MIND MADE UP is NOT a FIT BIBLE STUDENT</a:t>
            </a:r>
          </a:p>
          <a:p>
            <a:pPr>
              <a:lnSpc>
                <a:spcPct val="110000"/>
              </a:lnSpc>
            </a:pPr>
            <a:r>
              <a:rPr lang="en-US" sz="2800" dirty="0">
                <a:solidFill>
                  <a:schemeClr val="bg1"/>
                </a:solidFill>
              </a:rPr>
              <a:t>Too many study the way Balak approached Balaam</a:t>
            </a:r>
          </a:p>
          <a:p>
            <a:pPr>
              <a:lnSpc>
                <a:spcPct val="110000"/>
              </a:lnSpc>
            </a:pPr>
            <a:r>
              <a:rPr lang="en-US" sz="2800" dirty="0">
                <a:solidFill>
                  <a:schemeClr val="bg1"/>
                </a:solidFill>
              </a:rPr>
              <a:t>Numbers 22-24  Balak wanted Balaam to CURSE ISRAEL!</a:t>
            </a:r>
          </a:p>
          <a:p>
            <a:pPr>
              <a:lnSpc>
                <a:spcPct val="110000"/>
              </a:lnSpc>
            </a:pPr>
            <a:r>
              <a:rPr lang="en-US" sz="3200" dirty="0">
                <a:solidFill>
                  <a:schemeClr val="bg1"/>
                </a:solidFill>
              </a:rPr>
              <a:t>THREE TIMES he blessed them! </a:t>
            </a:r>
          </a:p>
          <a:p>
            <a:pPr>
              <a:lnSpc>
                <a:spcPct val="110000"/>
              </a:lnSpc>
            </a:pPr>
            <a:r>
              <a:rPr lang="en-US" sz="3200" dirty="0">
                <a:solidFill>
                  <a:schemeClr val="bg1"/>
                </a:solidFill>
              </a:rPr>
              <a:t>We must be satisfied with what the Lord Says – not continue to look for some LOOPHOLE His word!</a:t>
            </a:r>
          </a:p>
        </p:txBody>
      </p:sp>
    </p:spTree>
    <p:extLst>
      <p:ext uri="{BB962C8B-B14F-4D97-AF65-F5344CB8AC3E}">
        <p14:creationId xmlns:p14="http://schemas.microsoft.com/office/powerpoint/2010/main" val="241231970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1000" fill="hold"/>
                                        <p:tgtEl>
                                          <p:spTgt spid="2">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p:cTn id="35" dur="1000" fill="hold"/>
                                        <p:tgtEl>
                                          <p:spTgt spid="2">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 calcmode="lin" valueType="num">
                                      <p:cBhvr>
                                        <p:cTn id="42" dur="1000" fill="hold"/>
                                        <p:tgtEl>
                                          <p:spTgt spid="2">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2">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2">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 calcmode="lin" valueType="num">
                                      <p:cBhvr>
                                        <p:cTn id="49" dur="1000" fill="hold"/>
                                        <p:tgtEl>
                                          <p:spTgt spid="2">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2">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027CBA3-CA61-73EF-75BE-7E9AF1E57002}"/>
              </a:ext>
            </a:extLst>
          </p:cNvPr>
          <p:cNvSpPr>
            <a:spLocks noGrp="1"/>
          </p:cNvSpPr>
          <p:nvPr>
            <p:ph type="title"/>
          </p:nvPr>
        </p:nvSpPr>
        <p:spPr>
          <a:xfrm>
            <a:off x="585216" y="290147"/>
            <a:ext cx="11000232" cy="1529862"/>
          </a:xfrm>
        </p:spPr>
        <p:txBody>
          <a:bodyPr/>
          <a:lstStyle/>
          <a:p>
            <a:r>
              <a:rPr lang="en-US" sz="5400" i="1" dirty="0">
                <a:solidFill>
                  <a:schemeClr val="bg1"/>
                </a:solidFill>
              </a:rPr>
              <a:t>Simple rules for beneficial bible study</a:t>
            </a:r>
          </a:p>
        </p:txBody>
      </p:sp>
      <p:sp>
        <p:nvSpPr>
          <p:cNvPr id="2" name="TextBox 1">
            <a:extLst>
              <a:ext uri="{FF2B5EF4-FFF2-40B4-BE49-F238E27FC236}">
                <a16:creationId xmlns:a16="http://schemas.microsoft.com/office/drawing/2014/main" id="{8089485B-90FF-5306-5F58-CD586753EDB5}"/>
              </a:ext>
            </a:extLst>
          </p:cNvPr>
          <p:cNvSpPr txBox="1"/>
          <p:nvPr/>
        </p:nvSpPr>
        <p:spPr>
          <a:xfrm>
            <a:off x="759890" y="1896612"/>
            <a:ext cx="10846894" cy="4216539"/>
          </a:xfrm>
          <a:prstGeom prst="rect">
            <a:avLst/>
          </a:prstGeom>
          <a:noFill/>
        </p:spPr>
        <p:txBody>
          <a:bodyPr wrap="square" rtlCol="0">
            <a:spAutoFit/>
          </a:bodyPr>
          <a:lstStyle/>
          <a:p>
            <a:r>
              <a:rPr lang="en-US" sz="3200" dirty="0">
                <a:solidFill>
                  <a:schemeClr val="bg1"/>
                </a:solidFill>
              </a:rPr>
              <a:t>Acts 17:10,11  Berea commended for their approach to preaching of the Gospel- “received the word with all readiness, and searched the Scriptures daily”</a:t>
            </a:r>
          </a:p>
          <a:p>
            <a:r>
              <a:rPr lang="en-US" sz="3200" dirty="0">
                <a:solidFill>
                  <a:schemeClr val="bg1"/>
                </a:solidFill>
              </a:rPr>
              <a:t>We MUST be willing to INVESTIGATE what the Scriptures say before we decide what to BELIEVE and DO!</a:t>
            </a:r>
          </a:p>
          <a:p>
            <a:r>
              <a:rPr lang="en-US" sz="3600" dirty="0">
                <a:solidFill>
                  <a:schemeClr val="bg1"/>
                </a:solidFill>
              </a:rPr>
              <a:t>“No matter if what I learn contradicts everything I have always believed or practiced, I will conform my life to the truth found in the pages of God’s word.”</a:t>
            </a:r>
          </a:p>
        </p:txBody>
      </p:sp>
    </p:spTree>
    <p:extLst>
      <p:ext uri="{BB962C8B-B14F-4D97-AF65-F5344CB8AC3E}">
        <p14:creationId xmlns:p14="http://schemas.microsoft.com/office/powerpoint/2010/main" val="281079235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027CBA3-CA61-73EF-75BE-7E9AF1E57002}"/>
              </a:ext>
            </a:extLst>
          </p:cNvPr>
          <p:cNvSpPr>
            <a:spLocks noGrp="1"/>
          </p:cNvSpPr>
          <p:nvPr>
            <p:ph type="title"/>
          </p:nvPr>
        </p:nvSpPr>
        <p:spPr>
          <a:xfrm>
            <a:off x="585216" y="290147"/>
            <a:ext cx="11000232" cy="6128238"/>
          </a:xfrm>
        </p:spPr>
        <p:txBody>
          <a:bodyPr/>
          <a:lstStyle/>
          <a:p>
            <a:r>
              <a:rPr lang="en-US" sz="5400" i="1" dirty="0">
                <a:solidFill>
                  <a:schemeClr val="bg1"/>
                </a:solidFill>
              </a:rPr>
              <a:t>Without this attitude, study is pointless!</a:t>
            </a:r>
            <a:br>
              <a:rPr lang="en-US" sz="5400" i="1" dirty="0">
                <a:solidFill>
                  <a:schemeClr val="bg1"/>
                </a:solidFill>
              </a:rPr>
            </a:br>
            <a:r>
              <a:rPr lang="en-US" sz="5400" i="1" dirty="0">
                <a:solidFill>
                  <a:schemeClr val="bg1"/>
                </a:solidFill>
              </a:rPr>
              <a:t>We will be found like balak moving from mountain to mountain trying to find some way to justify what we want to believe or practice!</a:t>
            </a:r>
          </a:p>
        </p:txBody>
      </p:sp>
    </p:spTree>
    <p:extLst>
      <p:ext uri="{BB962C8B-B14F-4D97-AF65-F5344CB8AC3E}">
        <p14:creationId xmlns:p14="http://schemas.microsoft.com/office/powerpoint/2010/main" val="3095622349"/>
      </p:ext>
    </p:extLst>
  </p:cSld>
  <p:clrMapOvr>
    <a:masterClrMapping/>
  </p:clrMapOvr>
  <p:transition spd="slow">
    <p:push dir="u"/>
  </p:transition>
</p:sld>
</file>

<file path=ppt/theme/theme1.xml><?xml version="1.0" encoding="utf-8"?>
<a:theme xmlns:a="http://schemas.openxmlformats.org/drawingml/2006/main" name="Office Theme">
  <a:themeElements>
    <a:clrScheme name="F5F2EB">
      <a:dk1>
        <a:srgbClr val="000000"/>
      </a:dk1>
      <a:lt1>
        <a:srgbClr val="FFFFFF"/>
      </a:lt1>
      <a:dk2>
        <a:srgbClr val="44546A"/>
      </a:dk2>
      <a:lt2>
        <a:srgbClr val="E7E4E6"/>
      </a:lt2>
      <a:accent1>
        <a:srgbClr val="D96564"/>
      </a:accent1>
      <a:accent2>
        <a:srgbClr val="108669"/>
      </a:accent2>
      <a:accent3>
        <a:srgbClr val="84B278"/>
      </a:accent3>
      <a:accent4>
        <a:srgbClr val="F5F2EB"/>
      </a:accent4>
      <a:accent5>
        <a:srgbClr val="E89284"/>
      </a:accent5>
      <a:accent6>
        <a:srgbClr val="004D1C"/>
      </a:accent6>
      <a:hlink>
        <a:srgbClr val="108669"/>
      </a:hlink>
      <a:folHlink>
        <a:srgbClr val="D96564"/>
      </a:folHlink>
    </a:clrScheme>
    <a:fontScheme name="Custom 38">
      <a:majorFont>
        <a:latin typeface="Posterama"/>
        <a:ea typeface=""/>
        <a:cs typeface=""/>
      </a:majorFont>
      <a:minorFont>
        <a:latin typeface="Georgia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_Design_Win32_SW_v12" id="{1AD134C9-4A31-4CB6-9F7D-29B35BD6EC68}" vid="{E7B7B4BC-1E73-4387-8610-DDF68B5613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5" ma:contentTypeDescription="Create a new document." ma:contentTypeScope="" ma:versionID="e02306daf00165b375dc6a58966960b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df88fb76bf5f555224557953949c1ec9"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D453791F-F5A3-4DD5-A653-7AA42E82FCC4}">
  <ds:schemaRefs>
    <ds:schemaRef ds:uri="http://schemas.microsoft.com/sharepoint/v3/contenttype/forms"/>
  </ds:schemaRefs>
</ds:datastoreItem>
</file>

<file path=customXml/itemProps2.xml><?xml version="1.0" encoding="utf-8"?>
<ds:datastoreItem xmlns:ds="http://schemas.openxmlformats.org/officeDocument/2006/customXml" ds:itemID="{579A01C8-E43C-4B02-93C6-A94C3FE5F3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FFE8F7C-40E7-4230-B95E-A7E489894944}">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Feathered design</Template>
  <TotalTime>232</TotalTime>
  <Words>603</Words>
  <Application>Microsoft Office PowerPoint</Application>
  <PresentationFormat>Widescreen</PresentationFormat>
  <Paragraphs>68</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Courier New</vt:lpstr>
      <vt:lpstr>Georgia Pro</vt:lpstr>
      <vt:lpstr>Georgia Pro Light</vt:lpstr>
      <vt:lpstr>Posterama</vt:lpstr>
      <vt:lpstr>Office Theme</vt:lpstr>
      <vt:lpstr>PowerPoint Presentation</vt:lpstr>
      <vt:lpstr>APPROVED OF GOD contingent on our STUDY</vt:lpstr>
      <vt:lpstr>Ignorance of god’s word</vt:lpstr>
      <vt:lpstr>Many read the bible for a lifetime-</vt:lpstr>
      <vt:lpstr>Several methods:</vt:lpstr>
      <vt:lpstr>Several methods:</vt:lpstr>
      <vt:lpstr>Several methods:</vt:lpstr>
      <vt:lpstr>PowerPoint Presentation</vt:lpstr>
      <vt:lpstr>PowerPoint Presentation</vt:lpstr>
      <vt:lpstr>Several methods:</vt:lpstr>
      <vt:lpstr>Simple rules for beneficial bible study</vt:lpstr>
      <vt:lpstr>Simple rules for beneficial bible study</vt:lpstr>
      <vt:lpstr>Simple rules for beneficial bible study</vt:lpstr>
      <vt:lpstr>Simple rules for beneficial bible study</vt:lpstr>
      <vt:lpstr>Without this attitude, study is pointless! We will be found like balak moving from mountain to mountain trying to find some way to justify what we want to believe or practice!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 Evans</dc:creator>
  <cp:lastModifiedBy>Gailen Evans</cp:lastModifiedBy>
  <cp:revision>21</cp:revision>
  <dcterms:created xsi:type="dcterms:W3CDTF">2023-02-23T21:38:29Z</dcterms:created>
  <dcterms:modified xsi:type="dcterms:W3CDTF">2023-02-24T01:30:47Z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